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nfo@canadavisaonline.org" TargetMode="External"/><Relationship Id="rId3" Type="http://schemas.openxmlformats.org/officeDocument/2006/relationships/hyperlink" Target="https://www.canadavisa-online.org/zh-TW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0859" y="687069"/>
            <a:ext cx="6743700" cy="8538210"/>
          </a:xfrm>
          <a:prstGeom prst="rect">
            <a:avLst/>
          </a:prstGeom>
        </p:spPr>
        <p:txBody>
          <a:bodyPr wrap="square" lIns="0" tIns="24765" rIns="0" bIns="0" rtlCol="0" vert="horz">
            <a:spAutoFit/>
          </a:bodyPr>
          <a:lstStyle/>
          <a:p>
            <a:pPr marL="190500" marR="221615">
              <a:lnSpc>
                <a:spcPts val="1130"/>
              </a:lnSpc>
              <a:spcBef>
                <a:spcPts val="195"/>
              </a:spcBef>
              <a:tabLst>
                <a:tab pos="1942464" algn="l"/>
                <a:tab pos="6285230" algn="l"/>
              </a:tabLst>
            </a:pPr>
            <a:r>
              <a:rPr dirty="0" sz="1000" spc="-5">
                <a:latin typeface="Courier New"/>
                <a:cs typeface="Courier New"/>
              </a:rPr>
              <a:t>Busines</a:t>
            </a:r>
            <a:r>
              <a:rPr dirty="0" sz="1000">
                <a:latin typeface="Courier New"/>
                <a:cs typeface="Courier New"/>
              </a:rPr>
              <a:t>s</a:t>
            </a:r>
            <a:r>
              <a:rPr dirty="0" sz="1000" spc="-5">
                <a:latin typeface="Courier New"/>
                <a:cs typeface="Courier New"/>
              </a:rPr>
              <a:t> Nam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5">
                <a:latin typeface="Courier New"/>
                <a:cs typeface="Courier New"/>
              </a:rPr>
              <a:t> :CANAD</a:t>
            </a:r>
            <a:r>
              <a:rPr dirty="0" sz="1000">
                <a:latin typeface="Courier New"/>
                <a:cs typeface="Courier New"/>
              </a:rPr>
              <a:t>A	</a:t>
            </a:r>
            <a:r>
              <a:rPr dirty="0" sz="1000" spc="-5">
                <a:latin typeface="Courier New"/>
                <a:cs typeface="Courier New"/>
              </a:rPr>
              <a:t>Officia</a:t>
            </a:r>
            <a:r>
              <a:rPr dirty="0" sz="1000">
                <a:latin typeface="Courier New"/>
                <a:cs typeface="Courier New"/>
              </a:rPr>
              <a:t>l</a:t>
            </a:r>
            <a:r>
              <a:rPr dirty="0" sz="1000" spc="-5">
                <a:latin typeface="Courier New"/>
                <a:cs typeface="Courier New"/>
              </a:rPr>
              <a:t> Governmen</a:t>
            </a:r>
            <a:r>
              <a:rPr dirty="0" sz="1000">
                <a:latin typeface="Courier New"/>
                <a:cs typeface="Courier New"/>
              </a:rPr>
              <a:t>t</a:t>
            </a:r>
            <a:r>
              <a:rPr dirty="0" sz="1000" spc="-5">
                <a:latin typeface="Courier New"/>
                <a:cs typeface="Courier New"/>
              </a:rPr>
              <a:t> Immigratio</a:t>
            </a:r>
            <a:r>
              <a:rPr dirty="0" sz="1000">
                <a:latin typeface="Courier New"/>
                <a:cs typeface="Courier New"/>
              </a:rPr>
              <a:t>n</a:t>
            </a:r>
            <a:r>
              <a:rPr dirty="0" sz="1000" spc="-5">
                <a:latin typeface="Courier New"/>
                <a:cs typeface="Courier New"/>
              </a:rPr>
              <a:t> Vis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5">
                <a:latin typeface="Courier New"/>
                <a:cs typeface="Courier New"/>
              </a:rPr>
              <a:t> Applicatio</a:t>
            </a:r>
            <a:r>
              <a:rPr dirty="0" sz="1000">
                <a:latin typeface="Courier New"/>
                <a:cs typeface="Courier New"/>
              </a:rPr>
              <a:t>n</a:t>
            </a:r>
            <a:r>
              <a:rPr dirty="0" sz="1000" spc="-5">
                <a:latin typeface="Courier New"/>
                <a:cs typeface="Courier New"/>
              </a:rPr>
              <a:t> Onlin</a:t>
            </a:r>
            <a:r>
              <a:rPr dirty="0" sz="1000">
                <a:latin typeface="Courier New"/>
                <a:cs typeface="Courier New"/>
              </a:rPr>
              <a:t>e	</a:t>
            </a:r>
            <a:r>
              <a:rPr dirty="0" sz="1000" spc="-5">
                <a:latin typeface="Courier New"/>
                <a:cs typeface="Courier New"/>
              </a:rPr>
              <a:t>FOR  </a:t>
            </a:r>
            <a:r>
              <a:rPr dirty="0" sz="1000" spc="-5">
                <a:latin typeface="Courier New"/>
                <a:cs typeface="Courier New"/>
              </a:rPr>
              <a:t>TAIWAN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在線加拿大簽證申請</a:t>
            </a:r>
            <a:r>
              <a:rPr dirty="0" sz="1000" spc="100">
                <a:latin typeface="SimSun"/>
                <a:cs typeface="SimSun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官方簽證</a:t>
            </a:r>
            <a:endParaRPr sz="1000">
              <a:latin typeface="SimSun"/>
              <a:cs typeface="SimSun"/>
            </a:endParaRPr>
          </a:p>
          <a:p>
            <a:pPr marL="190500" marR="3192780">
              <a:lnSpc>
                <a:spcPts val="2270"/>
              </a:lnSpc>
              <a:spcBef>
                <a:spcPts val="225"/>
              </a:spcBef>
            </a:pPr>
            <a:r>
              <a:rPr dirty="0" sz="1000" spc="-5">
                <a:latin typeface="Courier New"/>
                <a:cs typeface="Courier New"/>
              </a:rPr>
              <a:t>Address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44 Song Gao Rd Taipei 11073 Taiwan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Phone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+886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-5">
                <a:latin typeface="Courier New"/>
                <a:cs typeface="Courier New"/>
              </a:rPr>
              <a:t> 8725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4100</a:t>
            </a:r>
            <a:endParaRPr sz="1000">
              <a:latin typeface="Courier New"/>
              <a:cs typeface="Courier New"/>
            </a:endParaRPr>
          </a:p>
          <a:p>
            <a:pPr marL="190500">
              <a:lnSpc>
                <a:spcPct val="100000"/>
              </a:lnSpc>
              <a:spcBef>
                <a:spcPts val="819"/>
              </a:spcBef>
            </a:pPr>
            <a:r>
              <a:rPr dirty="0" sz="1000" spc="-5">
                <a:latin typeface="Courier New"/>
                <a:cs typeface="Courier New"/>
              </a:rPr>
              <a:t>Email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  <a:hlinkClick r:id="rId2"/>
              </a:rPr>
              <a:t>info@canadavisaonline.org</a:t>
            </a:r>
            <a:endParaRPr sz="1000">
              <a:latin typeface="Courier New"/>
              <a:cs typeface="Courier New"/>
            </a:endParaRPr>
          </a:p>
          <a:p>
            <a:pPr marL="190500" marR="2354580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Website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  <a:hlinkClick r:id="rId3"/>
              </a:rPr>
              <a:t>https://www.canadavisa-online.org/zh-TW/visa/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Category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5">
                <a:latin typeface="Courier New"/>
                <a:cs typeface="Courier New"/>
              </a:rPr>
              <a:t> Travel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190500" marR="4640580">
              <a:lnSpc>
                <a:spcPct val="189200"/>
              </a:lnSpc>
            </a:pPr>
            <a:r>
              <a:rPr dirty="0" sz="1000" spc="-5">
                <a:latin typeface="Courier New"/>
                <a:cs typeface="Courier New"/>
              </a:rPr>
              <a:t>Business Hours </a:t>
            </a:r>
            <a:r>
              <a:rPr dirty="0" sz="1000">
                <a:latin typeface="Courier New"/>
                <a:cs typeface="Courier New"/>
              </a:rPr>
              <a:t>: </a:t>
            </a:r>
            <a:r>
              <a:rPr dirty="0" sz="1000" spc="-5">
                <a:latin typeface="Courier New"/>
                <a:cs typeface="Courier New"/>
              </a:rPr>
              <a:t>24/7/365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Logo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900">
              <a:latin typeface="Courier New"/>
              <a:cs typeface="Courier New"/>
            </a:endParaRPr>
          </a:p>
          <a:p>
            <a:pPr marL="190500">
              <a:lnSpc>
                <a:spcPct val="100000"/>
              </a:lnSpc>
              <a:spcBef>
                <a:spcPts val="5"/>
              </a:spcBef>
            </a:pPr>
            <a:r>
              <a:rPr dirty="0" sz="1000" spc="-5">
                <a:latin typeface="Courier New"/>
                <a:cs typeface="Courier New"/>
              </a:rPr>
              <a:t>Owner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/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Official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Contact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Name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:Wantanari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Thomas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Rainworth</a:t>
            </a:r>
            <a:endParaRPr sz="1000">
              <a:latin typeface="Courier New"/>
              <a:cs typeface="Courier New"/>
            </a:endParaRPr>
          </a:p>
          <a:p>
            <a:pPr marL="266700" marR="170180" indent="-76200">
              <a:lnSpc>
                <a:spcPct val="189200"/>
              </a:lnSpc>
            </a:pPr>
            <a:r>
              <a:rPr dirty="0" sz="1000" spc="-605">
                <a:latin typeface="Courier New"/>
                <a:cs typeface="Courier New"/>
              </a:rPr>
              <a:t>D</a:t>
            </a:r>
            <a:r>
              <a:rPr dirty="0" baseline="-63888" sz="1500" spc="-607">
                <a:latin typeface="SimSun"/>
                <a:cs typeface="SimSun"/>
              </a:rPr>
              <a:t>留</a:t>
            </a:r>
            <a:r>
              <a:rPr dirty="0" sz="1000" spc="-200">
                <a:latin typeface="Courier New"/>
                <a:cs typeface="Courier New"/>
              </a:rPr>
              <a:t>e</a:t>
            </a:r>
            <a:r>
              <a:rPr dirty="0" baseline="-63888" sz="1500" spc="-1207">
                <a:latin typeface="SimSun"/>
                <a:cs typeface="SimSun"/>
              </a:rPr>
              <a:t>。</a:t>
            </a:r>
            <a:r>
              <a:rPr dirty="0" sz="1000" spc="-5">
                <a:latin typeface="Courier New"/>
                <a:cs typeface="Courier New"/>
              </a:rPr>
              <a:t>sc</a:t>
            </a:r>
            <a:r>
              <a:rPr dirty="0" sz="1000" spc="-405">
                <a:latin typeface="Courier New"/>
                <a:cs typeface="Courier New"/>
              </a:rPr>
              <a:t>r</a:t>
            </a:r>
            <a:r>
              <a:rPr dirty="0" baseline="-63888" sz="1500" spc="-900">
                <a:latin typeface="SimSun"/>
                <a:cs typeface="SimSun"/>
              </a:rPr>
              <a:t>加</a:t>
            </a:r>
            <a:r>
              <a:rPr dirty="0" sz="1000" spc="-5">
                <a:latin typeface="Courier New"/>
                <a:cs typeface="Courier New"/>
              </a:rPr>
              <a:t>i</a:t>
            </a:r>
            <a:r>
              <a:rPr dirty="0" sz="1000" spc="-605">
                <a:latin typeface="Courier New"/>
                <a:cs typeface="Courier New"/>
              </a:rPr>
              <a:t>p</a:t>
            </a:r>
            <a:r>
              <a:rPr dirty="0" baseline="-63888" sz="1500" spc="-600">
                <a:latin typeface="SimSun"/>
                <a:cs typeface="SimSun"/>
              </a:rPr>
              <a:t>拿</a:t>
            </a:r>
            <a:r>
              <a:rPr dirty="0" sz="1000" spc="-204">
                <a:latin typeface="Courier New"/>
                <a:cs typeface="Courier New"/>
              </a:rPr>
              <a:t>t</a:t>
            </a:r>
            <a:r>
              <a:rPr dirty="0" baseline="-63888" sz="1500" spc="-1200">
                <a:latin typeface="SimSun"/>
                <a:cs typeface="SimSun"/>
              </a:rPr>
              <a:t>大</a:t>
            </a:r>
            <a:r>
              <a:rPr dirty="0" sz="1000" spc="-5">
                <a:latin typeface="Courier New"/>
                <a:cs typeface="Courier New"/>
              </a:rPr>
              <a:t>i</a:t>
            </a:r>
            <a:r>
              <a:rPr dirty="0" sz="1000" spc="-405">
                <a:latin typeface="Courier New"/>
                <a:cs typeface="Courier New"/>
              </a:rPr>
              <a:t>o</a:t>
            </a:r>
            <a:r>
              <a:rPr dirty="0" baseline="-63888" sz="1500" spc="-900">
                <a:latin typeface="SimSun"/>
                <a:cs typeface="SimSun"/>
              </a:rPr>
              <a:t>旅</a:t>
            </a:r>
            <a:r>
              <a:rPr dirty="0" sz="1000" spc="-5">
                <a:latin typeface="Courier New"/>
                <a:cs typeface="Courier New"/>
              </a:rPr>
              <a:t>n</a:t>
            </a:r>
            <a:r>
              <a:rPr dirty="0" baseline="-63888" sz="1500" spc="-607">
                <a:latin typeface="SimSun"/>
                <a:cs typeface="SimSun"/>
              </a:rPr>
              <a:t>遊</a:t>
            </a:r>
            <a:r>
              <a:rPr dirty="0" sz="1000" spc="-200">
                <a:latin typeface="Courier New"/>
                <a:cs typeface="Courier New"/>
              </a:rPr>
              <a:t>:</a:t>
            </a:r>
            <a:r>
              <a:rPr dirty="0" baseline="-63888" sz="1500" spc="-1207">
                <a:latin typeface="SimSun"/>
                <a:cs typeface="SimSun"/>
              </a:rPr>
              <a:t>簽</a:t>
            </a:r>
            <a:r>
              <a:rPr dirty="0" sz="1000" spc="-5">
                <a:latin typeface="Courier New"/>
                <a:cs typeface="Courier New"/>
              </a:rPr>
              <a:t>e</a:t>
            </a:r>
            <a:r>
              <a:rPr dirty="0" sz="1000" spc="-400">
                <a:latin typeface="Courier New"/>
                <a:cs typeface="Courier New"/>
              </a:rPr>
              <a:t>T</a:t>
            </a:r>
            <a:r>
              <a:rPr dirty="0" baseline="-63888" sz="1500" spc="-907">
                <a:latin typeface="SimSun"/>
                <a:cs typeface="SimSun"/>
              </a:rPr>
              <a:t>證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baseline="-63888" sz="1500" spc="-1500">
                <a:latin typeface="SimSun"/>
                <a:cs typeface="SimSun"/>
              </a:rPr>
              <a:t>加</a:t>
            </a:r>
            <a:r>
              <a:rPr dirty="0" sz="1000" spc="-5">
                <a:latin typeface="Courier New"/>
                <a:cs typeface="Courier New"/>
              </a:rPr>
              <a:t>C</a:t>
            </a:r>
            <a:r>
              <a:rPr dirty="0" sz="1000" spc="-204">
                <a:latin typeface="Courier New"/>
                <a:cs typeface="Courier New"/>
              </a:rPr>
              <a:t>a</a:t>
            </a:r>
            <a:r>
              <a:rPr dirty="0" baseline="-63888" sz="1500" spc="-1200">
                <a:latin typeface="SimSun"/>
                <a:cs typeface="SimSun"/>
              </a:rPr>
              <a:t>拿</a:t>
            </a:r>
            <a:r>
              <a:rPr dirty="0" sz="1000" spc="-5">
                <a:latin typeface="Courier New"/>
                <a:cs typeface="Courier New"/>
              </a:rPr>
              <a:t>n</a:t>
            </a:r>
            <a:r>
              <a:rPr dirty="0" sz="1000" spc="-405">
                <a:latin typeface="Courier New"/>
                <a:cs typeface="Courier New"/>
              </a:rPr>
              <a:t>a</a:t>
            </a:r>
            <a:r>
              <a:rPr dirty="0" baseline="-63888" sz="1500" spc="-900">
                <a:latin typeface="SimSun"/>
                <a:cs typeface="SimSun"/>
              </a:rPr>
              <a:t>大</a:t>
            </a:r>
            <a:r>
              <a:rPr dirty="0" sz="1000" spc="-5">
                <a:latin typeface="Courier New"/>
                <a:cs typeface="Courier New"/>
              </a:rPr>
              <a:t>d</a:t>
            </a:r>
            <a:r>
              <a:rPr dirty="0" baseline="-63888" sz="1500" spc="-1500">
                <a:latin typeface="SimSun"/>
                <a:cs typeface="SimSun"/>
              </a:rPr>
              <a:t>旅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4">
                <a:latin typeface="Courier New"/>
                <a:cs typeface="Courier New"/>
              </a:rPr>
              <a:t> </a:t>
            </a:r>
            <a:r>
              <a:rPr dirty="0" baseline="-63888" sz="1500" spc="-1200">
                <a:latin typeface="SimSun"/>
                <a:cs typeface="SimSun"/>
              </a:rPr>
              <a:t>遊</a:t>
            </a:r>
            <a:r>
              <a:rPr dirty="0" sz="1000" spc="-204">
                <a:latin typeface="SimSun"/>
                <a:cs typeface="SimSun"/>
              </a:rPr>
              <a:t>是</a:t>
            </a:r>
            <a:r>
              <a:rPr dirty="0" baseline="-63888" sz="1500" spc="-1200">
                <a:latin typeface="SimSun"/>
                <a:cs typeface="SimSun"/>
              </a:rPr>
              <a:t>簽</a:t>
            </a:r>
            <a:r>
              <a:rPr dirty="0" sz="1000" spc="-204">
                <a:latin typeface="SimSun"/>
                <a:cs typeface="SimSun"/>
              </a:rPr>
              <a:t>一</a:t>
            </a:r>
            <a:r>
              <a:rPr dirty="0" baseline="-63888" sz="1500" spc="-1200">
                <a:latin typeface="SimSun"/>
                <a:cs typeface="SimSun"/>
              </a:rPr>
              <a:t>證</a:t>
            </a:r>
            <a:r>
              <a:rPr dirty="0" sz="1000" spc="-204">
                <a:latin typeface="SimSun"/>
                <a:cs typeface="SimSun"/>
              </a:rPr>
              <a:t>種</a:t>
            </a:r>
            <a:r>
              <a:rPr dirty="0" baseline="-63888" sz="1500" spc="-1200">
                <a:latin typeface="SimSun"/>
                <a:cs typeface="SimSun"/>
              </a:rPr>
              <a:t>由</a:t>
            </a:r>
            <a:r>
              <a:rPr dirty="0" sz="1000" spc="-204">
                <a:latin typeface="SimSun"/>
                <a:cs typeface="SimSun"/>
              </a:rPr>
              <a:t>官</a:t>
            </a:r>
            <a:r>
              <a:rPr dirty="0" baseline="-63888" sz="1500" spc="-1200">
                <a:latin typeface="SimSun"/>
                <a:cs typeface="SimSun"/>
              </a:rPr>
              <a:t>加</a:t>
            </a:r>
            <a:r>
              <a:rPr dirty="0" sz="1000" spc="-204">
                <a:latin typeface="SimSun"/>
                <a:cs typeface="SimSun"/>
              </a:rPr>
              <a:t>方</a:t>
            </a:r>
            <a:r>
              <a:rPr dirty="0" baseline="-63888" sz="1500" spc="-1200">
                <a:latin typeface="SimSun"/>
                <a:cs typeface="SimSun"/>
              </a:rPr>
              <a:t>拿</a:t>
            </a:r>
            <a:r>
              <a:rPr dirty="0" sz="1000" spc="-204">
                <a:latin typeface="SimSun"/>
                <a:cs typeface="SimSun"/>
              </a:rPr>
              <a:t>電</a:t>
            </a:r>
            <a:r>
              <a:rPr dirty="0" baseline="-63888" sz="1500" spc="-1200">
                <a:latin typeface="SimSun"/>
                <a:cs typeface="SimSun"/>
              </a:rPr>
              <a:t>大</a:t>
            </a:r>
            <a:r>
              <a:rPr dirty="0" sz="1000" spc="-204">
                <a:latin typeface="SimSun"/>
                <a:cs typeface="SimSun"/>
              </a:rPr>
              <a:t>子</a:t>
            </a:r>
            <a:r>
              <a:rPr dirty="0" baseline="-63888" sz="1500" spc="-1200">
                <a:latin typeface="SimSun"/>
                <a:cs typeface="SimSun"/>
              </a:rPr>
              <a:t>政</a:t>
            </a:r>
            <a:r>
              <a:rPr dirty="0" sz="1000" spc="-204">
                <a:latin typeface="SimSun"/>
                <a:cs typeface="SimSun"/>
              </a:rPr>
              <a:t>旅</a:t>
            </a:r>
            <a:r>
              <a:rPr dirty="0" baseline="-63888" sz="1500" spc="-1200">
                <a:latin typeface="SimSun"/>
                <a:cs typeface="SimSun"/>
              </a:rPr>
              <a:t>府</a:t>
            </a:r>
            <a:r>
              <a:rPr dirty="0" sz="1000" spc="-204">
                <a:latin typeface="SimSun"/>
                <a:cs typeface="SimSun"/>
              </a:rPr>
              <a:t>行</a:t>
            </a:r>
            <a:r>
              <a:rPr dirty="0" baseline="-63888" sz="1500" spc="-1200">
                <a:latin typeface="SimSun"/>
                <a:cs typeface="SimSun"/>
              </a:rPr>
              <a:t>於</a:t>
            </a:r>
            <a:r>
              <a:rPr dirty="0" sz="1000">
                <a:latin typeface="SimSun"/>
                <a:cs typeface="SimSun"/>
              </a:rPr>
              <a:t>授權，允許符合條件的國家的旅行者訪問加拿大進行短期</a:t>
            </a:r>
            <a:r>
              <a:rPr dirty="0" sz="1000" spc="-200">
                <a:latin typeface="SimSun"/>
                <a:cs typeface="SimSun"/>
              </a:rPr>
              <a:t>逗</a:t>
            </a:r>
            <a:r>
              <a:rPr dirty="0" baseline="-63888" sz="1500" spc="-3007">
                <a:latin typeface="SimSun"/>
                <a:cs typeface="SimSun"/>
              </a:rPr>
              <a:t>。求要境入性制</a:t>
            </a:r>
            <a:r>
              <a:rPr dirty="0" baseline="-63888" sz="1500" spc="-9007">
                <a:latin typeface="SimSun"/>
                <a:cs typeface="SimSun"/>
              </a:rPr>
              <a:t>強</a:t>
            </a:r>
            <a:r>
              <a:rPr dirty="0" baseline="-63888" sz="1500" spc="-3007">
                <a:latin typeface="SimSun"/>
                <a:cs typeface="SimSun"/>
              </a:rPr>
              <a:t>往前是，出推</a:t>
            </a:r>
            <a:r>
              <a:rPr dirty="0" baseline="-63888" sz="1500" spc="-6600">
                <a:latin typeface="SimSun"/>
                <a:cs typeface="SimSun"/>
              </a:rPr>
              <a:t>月</a:t>
            </a:r>
            <a:r>
              <a:rPr dirty="0" baseline="-63888" sz="1500" spc="-300">
                <a:latin typeface="SimSun"/>
                <a:cs typeface="SimSun"/>
              </a:rPr>
              <a:t>年 </a:t>
            </a:r>
            <a:r>
              <a:rPr dirty="0" sz="1000">
                <a:latin typeface="SimSun"/>
                <a:cs typeface="SimSun"/>
              </a:rPr>
              <a:t>加拿大</a:t>
            </a:r>
            <a:r>
              <a:rPr dirty="0" sz="1000" spc="100">
                <a:latin typeface="SimSun"/>
                <a:cs typeface="SimSun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eT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>
                <a:latin typeface="SimSun"/>
                <a:cs typeface="SimSun"/>
              </a:rPr>
              <a:t>確定希望以旅遊、商務或過境目的進入該</a:t>
            </a:r>
            <a:r>
              <a:rPr dirty="0" sz="1000" spc="-800">
                <a:latin typeface="SimSun"/>
                <a:cs typeface="SimSun"/>
              </a:rPr>
              <a:t>國</a:t>
            </a:r>
            <a:r>
              <a:rPr dirty="0" baseline="63888" sz="1500" spc="-7">
                <a:latin typeface="Courier New"/>
                <a:cs typeface="Courier New"/>
              </a:rPr>
              <a:t>2</a:t>
            </a:r>
            <a:r>
              <a:rPr dirty="0" baseline="63888" sz="1500" spc="-600">
                <a:latin typeface="Courier New"/>
                <a:cs typeface="Courier New"/>
              </a:rPr>
              <a:t>0</a:t>
            </a:r>
            <a:r>
              <a:rPr dirty="0" sz="1000" spc="-605">
                <a:latin typeface="SimSun"/>
                <a:cs typeface="SimSun"/>
              </a:rPr>
              <a:t>的</a:t>
            </a:r>
            <a:r>
              <a:rPr dirty="0" baseline="63888" sz="1500" spc="-7">
                <a:latin typeface="Courier New"/>
                <a:cs typeface="Courier New"/>
              </a:rPr>
              <a:t>1</a:t>
            </a:r>
            <a:r>
              <a:rPr dirty="0" sz="1000" spc="-1005">
                <a:latin typeface="SimSun"/>
                <a:cs typeface="SimSun"/>
              </a:rPr>
              <a:t>人</a:t>
            </a:r>
            <a:r>
              <a:rPr dirty="0" baseline="63888" sz="1500">
                <a:latin typeface="Courier New"/>
                <a:cs typeface="Courier New"/>
              </a:rPr>
              <a:t>5</a:t>
            </a:r>
            <a:r>
              <a:rPr dirty="0" baseline="63888" sz="1500" spc="-300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的</a:t>
            </a:r>
            <a:r>
              <a:rPr dirty="0" sz="1000" spc="-200">
                <a:latin typeface="SimSun"/>
                <a:cs typeface="SimSun"/>
              </a:rPr>
              <a:t>資</a:t>
            </a:r>
            <a:r>
              <a:rPr dirty="0" baseline="63888" sz="1500" spc="-607">
                <a:latin typeface="Courier New"/>
                <a:cs typeface="Courier New"/>
              </a:rPr>
              <a:t>5</a:t>
            </a:r>
            <a:r>
              <a:rPr dirty="0" sz="1000" spc="-605">
                <a:latin typeface="SimSun"/>
                <a:cs typeface="SimSun"/>
              </a:rPr>
              <a:t>格</a:t>
            </a:r>
            <a:r>
              <a:rPr dirty="0" baseline="63888" sz="1500">
                <a:latin typeface="Courier New"/>
                <a:cs typeface="Courier New"/>
              </a:rPr>
              <a:t>3</a:t>
            </a:r>
            <a:r>
              <a:rPr dirty="0" sz="1000">
                <a:latin typeface="SimSun"/>
                <a:cs typeface="SimSun"/>
              </a:rPr>
              <a:t>。</a:t>
            </a:r>
            <a:r>
              <a:rPr dirty="0" sz="1000" spc="95">
                <a:latin typeface="SimSun"/>
                <a:cs typeface="SimSun"/>
              </a:rPr>
              <a:t> </a:t>
            </a:r>
            <a:r>
              <a:rPr dirty="0" sz="1000">
                <a:latin typeface="SimSun"/>
                <a:cs typeface="SimSun"/>
              </a:rPr>
              <a:t>為了能夠訪問加拿大，外國遊客必須持</a:t>
            </a:r>
            <a:endParaRPr sz="1000">
              <a:latin typeface="SimSun"/>
              <a:cs typeface="SimSun"/>
            </a:endParaRPr>
          </a:p>
          <a:p>
            <a:pPr marL="190500">
              <a:lnSpc>
                <a:spcPts val="1140"/>
              </a:lnSpc>
            </a:pPr>
            <a:r>
              <a:rPr dirty="0" sz="1000" spc="-1000">
                <a:latin typeface="SimSun"/>
                <a:cs typeface="SimSun"/>
              </a:rPr>
              <a:t>有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有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效</a:t>
            </a:r>
            <a:r>
              <a:rPr dirty="0" baseline="-63888" sz="1500">
                <a:latin typeface="SimSun"/>
                <a:cs typeface="SimSun"/>
              </a:rPr>
              <a:t>國</a:t>
            </a:r>
            <a:r>
              <a:rPr dirty="0" sz="1000" spc="-1000">
                <a:latin typeface="SimSun"/>
                <a:cs typeface="SimSun"/>
              </a:rPr>
              <a:t>的</a:t>
            </a:r>
            <a:r>
              <a:rPr dirty="0" baseline="-63888" sz="1500">
                <a:latin typeface="SimSun"/>
                <a:cs typeface="SimSun"/>
              </a:rPr>
              <a:t>家</a:t>
            </a:r>
            <a:r>
              <a:rPr dirty="0" baseline="-63888" sz="1500" spc="-600">
                <a:latin typeface="SimSun"/>
                <a:cs typeface="SimSun"/>
              </a:rPr>
              <a:t>的</a:t>
            </a:r>
            <a:r>
              <a:rPr dirty="0" sz="1000" spc="-204">
                <a:latin typeface="Courier New"/>
                <a:cs typeface="Courier New"/>
              </a:rPr>
              <a:t>e</a:t>
            </a:r>
            <a:r>
              <a:rPr dirty="0" baseline="-63888" sz="1500" spc="-1207">
                <a:latin typeface="SimSun"/>
                <a:cs typeface="SimSun"/>
              </a:rPr>
              <a:t>國</a:t>
            </a:r>
            <a:r>
              <a:rPr dirty="0" sz="1000" spc="-5">
                <a:latin typeface="Courier New"/>
                <a:cs typeface="Courier New"/>
              </a:rPr>
              <a:t>T</a:t>
            </a:r>
            <a:r>
              <a:rPr dirty="0" sz="1000" spc="-400">
                <a:latin typeface="Courier New"/>
                <a:cs typeface="Courier New"/>
              </a:rPr>
              <a:t>A</a:t>
            </a:r>
            <a:r>
              <a:rPr dirty="0" baseline="-63888" sz="1500">
                <a:latin typeface="SimSun"/>
                <a:cs typeface="SimSun"/>
              </a:rPr>
              <a:t>民</a:t>
            </a:r>
            <a:r>
              <a:rPr dirty="0" baseline="-63888" sz="1500" spc="-1500">
                <a:latin typeface="SimSun"/>
                <a:cs typeface="SimSun"/>
              </a:rPr>
              <a:t>在</a:t>
            </a:r>
            <a:r>
              <a:rPr dirty="0" sz="1000">
                <a:latin typeface="SimSun"/>
                <a:cs typeface="SimSun"/>
              </a:rPr>
              <a:t>或</a:t>
            </a:r>
            <a:r>
              <a:rPr dirty="0" baseline="-63888" sz="1500" spc="-1500">
                <a:latin typeface="SimSun"/>
                <a:cs typeface="SimSun"/>
              </a:rPr>
              <a:t>前</a:t>
            </a:r>
            <a:r>
              <a:rPr dirty="0" sz="1000">
                <a:latin typeface="SimSun"/>
                <a:cs typeface="SimSun"/>
              </a:rPr>
              <a:t>有</a:t>
            </a:r>
            <a:r>
              <a:rPr dirty="0" baseline="-63888" sz="1500" spc="-1500">
                <a:latin typeface="SimSun"/>
                <a:cs typeface="SimSun"/>
              </a:rPr>
              <a:t>往</a:t>
            </a:r>
            <a:r>
              <a:rPr dirty="0" sz="1000">
                <a:latin typeface="SimSun"/>
                <a:cs typeface="SimSun"/>
              </a:rPr>
              <a:t>效</a:t>
            </a:r>
            <a:r>
              <a:rPr dirty="0" baseline="-63888" sz="1500" spc="-1500">
                <a:latin typeface="SimSun"/>
                <a:cs typeface="SimSun"/>
              </a:rPr>
              <a:t>加</a:t>
            </a:r>
            <a:r>
              <a:rPr dirty="0" sz="1000">
                <a:latin typeface="SimSun"/>
                <a:cs typeface="SimSun"/>
              </a:rPr>
              <a:t>簽</a:t>
            </a:r>
            <a:r>
              <a:rPr dirty="0" baseline="-63888" sz="1500" spc="-1500">
                <a:latin typeface="SimSun"/>
                <a:cs typeface="SimSun"/>
              </a:rPr>
              <a:t>拿</a:t>
            </a:r>
            <a:r>
              <a:rPr dirty="0" sz="1000">
                <a:latin typeface="SimSun"/>
                <a:cs typeface="SimSun"/>
              </a:rPr>
              <a:t>證</a:t>
            </a:r>
            <a:r>
              <a:rPr dirty="0" baseline="-63888" sz="1500" spc="-1500">
                <a:latin typeface="SimSun"/>
                <a:cs typeface="SimSun"/>
              </a:rPr>
              <a:t>大</a:t>
            </a:r>
            <a:r>
              <a:rPr dirty="0" sz="1000">
                <a:latin typeface="SimSun"/>
                <a:cs typeface="SimSun"/>
              </a:rPr>
              <a:t>。</a:t>
            </a:r>
            <a:r>
              <a:rPr dirty="0" baseline="-63888" sz="1500" spc="-600">
                <a:latin typeface="SimSun"/>
                <a:cs typeface="SimSun"/>
              </a:rPr>
              <a:t>之</a:t>
            </a:r>
            <a:r>
              <a:rPr dirty="0" sz="1000" spc="-204">
                <a:latin typeface="Courier New"/>
                <a:cs typeface="Courier New"/>
              </a:rPr>
              <a:t>X</a:t>
            </a:r>
            <a:r>
              <a:rPr dirty="0" baseline="-63888" sz="1500" spc="-1200">
                <a:latin typeface="SimSun"/>
                <a:cs typeface="SimSun"/>
              </a:rPr>
              <a:t>前</a:t>
            </a:r>
            <a:r>
              <a:rPr dirty="0" sz="1000" spc="-5">
                <a:latin typeface="Courier New"/>
                <a:cs typeface="Courier New"/>
              </a:rPr>
              <a:t>N</a:t>
            </a:r>
            <a:r>
              <a:rPr dirty="0" sz="1000" spc="-405">
                <a:latin typeface="Courier New"/>
                <a:cs typeface="Courier New"/>
              </a:rPr>
              <a:t>U</a:t>
            </a:r>
            <a:r>
              <a:rPr dirty="0" baseline="-63888" sz="1500" spc="-900">
                <a:latin typeface="SimSun"/>
                <a:cs typeface="SimSun"/>
              </a:rPr>
              <a:t>必</a:t>
            </a:r>
            <a:r>
              <a:rPr dirty="0" sz="1000" spc="-5">
                <a:latin typeface="Courier New"/>
                <a:cs typeface="Courier New"/>
              </a:rPr>
              <a:t>M</a:t>
            </a:r>
            <a:r>
              <a:rPr dirty="0" baseline="-63888" sz="1500" spc="-1500">
                <a:latin typeface="SimSun"/>
                <a:cs typeface="SimSun"/>
              </a:rPr>
              <a:t>須</a:t>
            </a:r>
            <a:r>
              <a:rPr dirty="0" sz="1000">
                <a:latin typeface="Courier New"/>
                <a:cs typeface="Courier New"/>
              </a:rPr>
              <a:t>X</a:t>
            </a:r>
            <a:r>
              <a:rPr dirty="0" sz="1000" spc="-405">
                <a:latin typeface="Courier New"/>
                <a:cs typeface="Courier New"/>
              </a:rPr>
              <a:t> </a:t>
            </a:r>
            <a:r>
              <a:rPr dirty="0" sz="1000" spc="-800">
                <a:latin typeface="SimSun"/>
                <a:cs typeface="SimSun"/>
              </a:rPr>
              <a:t>個</a:t>
            </a:r>
            <a:r>
              <a:rPr dirty="0" baseline="-63888" sz="1500" spc="-300">
                <a:latin typeface="SimSun"/>
                <a:cs typeface="SimSun"/>
              </a:rPr>
              <a:t>在</a:t>
            </a:r>
            <a:r>
              <a:rPr dirty="0" sz="1000" spc="-800">
                <a:latin typeface="SimSun"/>
                <a:cs typeface="SimSun"/>
              </a:rPr>
              <a:t>國</a:t>
            </a:r>
            <a:r>
              <a:rPr dirty="0" baseline="-63888" sz="1500" spc="-300">
                <a:latin typeface="SimSun"/>
                <a:cs typeface="SimSun"/>
              </a:rPr>
              <a:t>線</a:t>
            </a:r>
            <a:r>
              <a:rPr dirty="0" sz="1000" spc="-800">
                <a:latin typeface="SimSun"/>
                <a:cs typeface="SimSun"/>
              </a:rPr>
              <a:t>家</a:t>
            </a:r>
            <a:r>
              <a:rPr dirty="0" baseline="-63888" sz="1500" spc="-300">
                <a:latin typeface="SimSun"/>
                <a:cs typeface="SimSun"/>
              </a:rPr>
              <a:t>獲</a:t>
            </a:r>
            <a:r>
              <a:rPr dirty="0" sz="1000" spc="-800">
                <a:latin typeface="SimSun"/>
                <a:cs typeface="SimSun"/>
              </a:rPr>
              <a:t>的</a:t>
            </a:r>
            <a:r>
              <a:rPr dirty="0" baseline="-63888" sz="1500" spc="-300">
                <a:latin typeface="SimSun"/>
                <a:cs typeface="SimSun"/>
              </a:rPr>
              <a:t>得</a:t>
            </a:r>
            <a:r>
              <a:rPr dirty="0" sz="1000" spc="-200">
                <a:latin typeface="SimSun"/>
                <a:cs typeface="SimSun"/>
              </a:rPr>
              <a:t>公</a:t>
            </a:r>
            <a:r>
              <a:rPr dirty="0" baseline="-63888" sz="1500" spc="-607">
                <a:latin typeface="Courier New"/>
                <a:cs typeface="Courier New"/>
              </a:rPr>
              <a:t>e</a:t>
            </a:r>
            <a:r>
              <a:rPr dirty="0" sz="1000" spc="-600">
                <a:latin typeface="SimSun"/>
                <a:cs typeface="SimSun"/>
              </a:rPr>
              <a:t>民</a:t>
            </a:r>
            <a:r>
              <a:rPr dirty="0" baseline="-63888" sz="1500" spc="-7">
                <a:latin typeface="Courier New"/>
                <a:cs typeface="Courier New"/>
              </a:rPr>
              <a:t>T</a:t>
            </a:r>
            <a:r>
              <a:rPr dirty="0" sz="1000" spc="-1000">
                <a:latin typeface="SimSun"/>
                <a:cs typeface="SimSun"/>
              </a:rPr>
              <a:t>免</a:t>
            </a:r>
            <a:r>
              <a:rPr dirty="0" baseline="-63888" sz="1500" spc="-7">
                <a:latin typeface="Courier New"/>
                <a:cs typeface="Courier New"/>
              </a:rPr>
              <a:t>A</a:t>
            </a:r>
            <a:r>
              <a:rPr dirty="0" baseline="-63888" sz="1500" spc="-900">
                <a:latin typeface="SimSun"/>
                <a:cs typeface="SimSun"/>
              </a:rPr>
              <a:t>。</a:t>
            </a:r>
            <a:r>
              <a:rPr dirty="0" sz="1000">
                <a:latin typeface="SimSun"/>
                <a:cs typeface="SimSun"/>
              </a:rPr>
              <a:t>於</a:t>
            </a:r>
            <a:r>
              <a:rPr dirty="0" sz="1000" spc="-305">
                <a:latin typeface="SimSun"/>
                <a:cs typeface="SimSun"/>
              </a:rPr>
              <a:t> 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baseline="-63888" sz="1500" spc="-300">
                <a:latin typeface="SimSun"/>
                <a:cs typeface="SimSun"/>
              </a:rPr>
              <a:t>線</a:t>
            </a:r>
            <a:r>
              <a:rPr dirty="0" sz="1000" spc="-805">
                <a:latin typeface="SimSun"/>
                <a:cs typeface="SimSun"/>
              </a:rPr>
              <a:t>事</a:t>
            </a:r>
            <a:r>
              <a:rPr dirty="0" baseline="-63888" sz="1500" spc="-300">
                <a:latin typeface="SimSun"/>
                <a:cs typeface="SimSun"/>
              </a:rPr>
              <a:t>加</a:t>
            </a:r>
            <a:r>
              <a:rPr dirty="0" sz="1000" spc="-805">
                <a:latin typeface="SimSun"/>
                <a:cs typeface="SimSun"/>
              </a:rPr>
              <a:t>館</a:t>
            </a:r>
            <a:r>
              <a:rPr dirty="0" baseline="-63888" sz="1500" spc="-300">
                <a:latin typeface="SimSun"/>
                <a:cs typeface="SimSun"/>
              </a:rPr>
              <a:t>拿</a:t>
            </a:r>
            <a:r>
              <a:rPr dirty="0" sz="1000" spc="-805">
                <a:latin typeface="SimSun"/>
                <a:cs typeface="SimSun"/>
              </a:rPr>
              <a:t>或</a:t>
            </a:r>
            <a:r>
              <a:rPr dirty="0" baseline="-63888" sz="1500" spc="-300">
                <a:latin typeface="SimSun"/>
                <a:cs typeface="SimSun"/>
              </a:rPr>
              <a:t>大</a:t>
            </a:r>
            <a:r>
              <a:rPr dirty="0" sz="1000" spc="-200">
                <a:latin typeface="SimSun"/>
                <a:cs typeface="SimSun"/>
              </a:rPr>
              <a:t>大</a:t>
            </a:r>
            <a:r>
              <a:rPr dirty="0" baseline="-63888" sz="1500" spc="-607">
                <a:latin typeface="Courier New"/>
                <a:cs typeface="Courier New"/>
              </a:rPr>
              <a:t>e</a:t>
            </a:r>
            <a:r>
              <a:rPr dirty="0" sz="1000" spc="-605">
                <a:latin typeface="SimSun"/>
                <a:cs typeface="SimSun"/>
              </a:rPr>
              <a:t>使</a:t>
            </a:r>
            <a:r>
              <a:rPr dirty="0" baseline="-63888" sz="1500" spc="-7">
                <a:latin typeface="Courier New"/>
                <a:cs typeface="Courier New"/>
              </a:rPr>
              <a:t>T</a:t>
            </a:r>
            <a:r>
              <a:rPr dirty="0" sz="1000" spc="-1005">
                <a:latin typeface="SimSun"/>
                <a:cs typeface="SimSun"/>
              </a:rPr>
              <a:t>館</a:t>
            </a:r>
            <a:r>
              <a:rPr dirty="0" baseline="-63888" sz="1500">
                <a:latin typeface="Courier New"/>
                <a:cs typeface="Courier New"/>
              </a:rPr>
              <a:t>A</a:t>
            </a:r>
            <a:r>
              <a:rPr dirty="0" baseline="-63888" sz="1500" spc="-300">
                <a:latin typeface="Courier New"/>
                <a:cs typeface="Courier New"/>
              </a:rPr>
              <a:t> </a:t>
            </a:r>
            <a:r>
              <a:rPr dirty="0" sz="1000" spc="-800">
                <a:latin typeface="SimSun"/>
                <a:cs typeface="SimSun"/>
              </a:rPr>
              <a:t>申</a:t>
            </a:r>
            <a:r>
              <a:rPr dirty="0" baseline="-63888" sz="1500" spc="-300">
                <a:latin typeface="SimSun"/>
                <a:cs typeface="SimSun"/>
              </a:rPr>
              <a:t>僅</a:t>
            </a:r>
            <a:r>
              <a:rPr dirty="0" sz="1000" spc="-800">
                <a:latin typeface="SimSun"/>
                <a:cs typeface="SimSun"/>
              </a:rPr>
              <a:t>請</a:t>
            </a:r>
            <a:r>
              <a:rPr dirty="0" baseline="-63888" sz="1500" spc="-300">
                <a:latin typeface="SimSun"/>
                <a:cs typeface="SimSun"/>
              </a:rPr>
              <a:t>適</a:t>
            </a:r>
            <a:r>
              <a:rPr dirty="0" sz="1000" spc="-800">
                <a:latin typeface="SimSun"/>
                <a:cs typeface="SimSun"/>
              </a:rPr>
              <a:t>臨</a:t>
            </a:r>
            <a:r>
              <a:rPr dirty="0" baseline="-63888" sz="1500" spc="-300">
                <a:latin typeface="SimSun"/>
                <a:cs typeface="SimSun"/>
              </a:rPr>
              <a:t>用</a:t>
            </a:r>
            <a:r>
              <a:rPr dirty="0" sz="1000" spc="-800">
                <a:latin typeface="SimSun"/>
                <a:cs typeface="SimSun"/>
              </a:rPr>
              <a:t>時</a:t>
            </a:r>
            <a:r>
              <a:rPr dirty="0" baseline="-63888" sz="1500" spc="-300">
                <a:latin typeface="SimSun"/>
                <a:cs typeface="SimSun"/>
              </a:rPr>
              <a:t>於</a:t>
            </a:r>
            <a:r>
              <a:rPr dirty="0" sz="1000" spc="-800">
                <a:latin typeface="SimSun"/>
                <a:cs typeface="SimSun"/>
              </a:rPr>
              <a:t>居</a:t>
            </a:r>
            <a:r>
              <a:rPr dirty="0" baseline="-63888" sz="1500" spc="-300">
                <a:latin typeface="SimSun"/>
                <a:cs typeface="SimSun"/>
              </a:rPr>
              <a:t>某</a:t>
            </a:r>
            <a:r>
              <a:rPr dirty="0" sz="1000" spc="-800">
                <a:latin typeface="SimSun"/>
                <a:cs typeface="SimSun"/>
              </a:rPr>
              <a:t>民</a:t>
            </a:r>
            <a:r>
              <a:rPr dirty="0" baseline="-63888" sz="1500" spc="-300">
                <a:latin typeface="SimSun"/>
                <a:cs typeface="SimSun"/>
              </a:rPr>
              <a:t>些</a:t>
            </a:r>
            <a:r>
              <a:rPr dirty="0" sz="1000" spc="-800">
                <a:latin typeface="SimSun"/>
                <a:cs typeface="SimSun"/>
              </a:rPr>
              <a:t>簽</a:t>
            </a:r>
            <a:r>
              <a:rPr dirty="0" baseline="-63888" sz="1500" spc="-300">
                <a:latin typeface="SimSun"/>
                <a:cs typeface="SimSun"/>
              </a:rPr>
              <a:t>國</a:t>
            </a:r>
            <a:r>
              <a:rPr dirty="0" sz="1000" spc="-800">
                <a:latin typeface="SimSun"/>
                <a:cs typeface="SimSun"/>
              </a:rPr>
              <a:t>證</a:t>
            </a:r>
            <a:r>
              <a:rPr dirty="0" baseline="-63888" sz="1500" spc="-300">
                <a:latin typeface="SimSun"/>
                <a:cs typeface="SimSun"/>
              </a:rPr>
              <a:t>家</a:t>
            </a:r>
            <a:r>
              <a:rPr dirty="0" sz="1000" spc="-800">
                <a:latin typeface="SimSun"/>
                <a:cs typeface="SimSun"/>
              </a:rPr>
              <a:t>（</a:t>
            </a:r>
            <a:r>
              <a:rPr dirty="0" baseline="-63888" sz="1500" spc="-300">
                <a:latin typeface="SimSun"/>
                <a:cs typeface="SimSun"/>
              </a:rPr>
              <a:t>。</a:t>
            </a:r>
            <a:r>
              <a:rPr dirty="0" sz="1000" spc="-5">
                <a:latin typeface="Courier New"/>
                <a:cs typeface="Courier New"/>
              </a:rPr>
              <a:t>T</a:t>
            </a:r>
            <a:r>
              <a:rPr dirty="0" sz="1000" spc="-405">
                <a:latin typeface="Courier New"/>
                <a:cs typeface="Courier New"/>
              </a:rPr>
              <a:t>R</a:t>
            </a:r>
            <a:r>
              <a:rPr dirty="0" baseline="-63888" sz="1500" spc="-900">
                <a:latin typeface="SimSun"/>
                <a:cs typeface="SimSun"/>
              </a:rPr>
              <a:t>免</a:t>
            </a:r>
            <a:r>
              <a:rPr dirty="0" sz="1000" spc="-5">
                <a:latin typeface="Courier New"/>
                <a:cs typeface="Courier New"/>
              </a:rPr>
              <a:t>V</a:t>
            </a:r>
            <a:r>
              <a:rPr dirty="0" baseline="-63888" sz="1500" spc="-1500">
                <a:latin typeface="SimSun"/>
                <a:cs typeface="SimSun"/>
              </a:rPr>
              <a:t>簽</a:t>
            </a:r>
            <a:r>
              <a:rPr dirty="0" sz="1000" spc="-5">
                <a:latin typeface="SimSun"/>
                <a:cs typeface="SimSun"/>
              </a:rPr>
              <a:t>）</a:t>
            </a:r>
            <a:r>
              <a:rPr dirty="0" baseline="-63888" sz="1500" spc="-1500">
                <a:latin typeface="SimSun"/>
                <a:cs typeface="SimSun"/>
              </a:rPr>
              <a:t>證</a:t>
            </a:r>
            <a:r>
              <a:rPr dirty="0" sz="1000" spc="-5">
                <a:latin typeface="SimSun"/>
                <a:cs typeface="SimSun"/>
              </a:rPr>
              <a:t>。</a:t>
            </a:r>
            <a:r>
              <a:rPr dirty="0" baseline="-63888" sz="1500" spc="-600">
                <a:latin typeface="SimSun"/>
                <a:cs typeface="SimSun"/>
              </a:rPr>
              <a:t>國</a:t>
            </a:r>
            <a:r>
              <a:rPr dirty="0" sz="1000" spc="-600">
                <a:latin typeface="SimSun"/>
                <a:cs typeface="SimSun"/>
              </a:rPr>
              <a:t>這</a:t>
            </a:r>
            <a:r>
              <a:rPr dirty="0" baseline="-63888" sz="1500" spc="-600">
                <a:latin typeface="SimSun"/>
                <a:cs typeface="SimSun"/>
              </a:rPr>
              <a:t>家</a:t>
            </a:r>
            <a:r>
              <a:rPr dirty="0" sz="1000" spc="-600">
                <a:latin typeface="SimSun"/>
                <a:cs typeface="SimSun"/>
              </a:rPr>
              <a:t>些</a:t>
            </a:r>
            <a:r>
              <a:rPr dirty="0" baseline="-63888" sz="1500" spc="-600">
                <a:latin typeface="SimSun"/>
                <a:cs typeface="SimSun"/>
              </a:rPr>
              <a:t>的</a:t>
            </a:r>
            <a:r>
              <a:rPr dirty="0" sz="1000" spc="-600">
                <a:latin typeface="SimSun"/>
                <a:cs typeface="SimSun"/>
              </a:rPr>
              <a:t>免</a:t>
            </a:r>
            <a:r>
              <a:rPr dirty="0" baseline="-63888" sz="1500">
                <a:latin typeface="SimSun"/>
                <a:cs typeface="SimSun"/>
              </a:rPr>
              <a:t>公</a:t>
            </a:r>
            <a:endParaRPr baseline="-63888" sz="1500">
              <a:latin typeface="SimSun"/>
              <a:cs typeface="SimSun"/>
            </a:endParaRPr>
          </a:p>
          <a:p>
            <a:pPr marL="190500" marR="246379">
              <a:lnSpc>
                <a:spcPct val="189200"/>
              </a:lnSpc>
            </a:pP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有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資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格</a:t>
            </a:r>
            <a:r>
              <a:rPr dirty="0" baseline="-63888" sz="1500">
                <a:latin typeface="SimSun"/>
                <a:cs typeface="SimSun"/>
              </a:rPr>
              <a:t>商</a:t>
            </a:r>
            <a:r>
              <a:rPr dirty="0" sz="1000" spc="-1000">
                <a:latin typeface="SimSun"/>
                <a:cs typeface="SimSun"/>
              </a:rPr>
              <a:t>獲</a:t>
            </a:r>
            <a:r>
              <a:rPr dirty="0" baseline="-63888" sz="1500">
                <a:latin typeface="SimSun"/>
                <a:cs typeface="SimSun"/>
              </a:rPr>
              <a:t>務</a:t>
            </a:r>
            <a:r>
              <a:rPr dirty="0" sz="1000" spc="-1000">
                <a:latin typeface="SimSun"/>
                <a:cs typeface="SimSun"/>
              </a:rPr>
              <a:t>得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電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子</a:t>
            </a:r>
            <a:r>
              <a:rPr dirty="0" baseline="-63888" sz="1500">
                <a:latin typeface="SimSun"/>
                <a:cs typeface="SimSun"/>
              </a:rPr>
              <a:t>和</a:t>
            </a:r>
            <a:r>
              <a:rPr dirty="0" sz="1000" spc="-1000">
                <a:latin typeface="SimSun"/>
                <a:cs typeface="SimSun"/>
              </a:rPr>
              <a:t>旅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行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授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權</a:t>
            </a:r>
            <a:r>
              <a:rPr dirty="0" baseline="-63888" sz="1500">
                <a:latin typeface="SimSun"/>
                <a:cs typeface="SimSun"/>
              </a:rPr>
              <a:t>醫</a:t>
            </a:r>
            <a:r>
              <a:rPr dirty="0" baseline="-63888" sz="1500" spc="-600">
                <a:latin typeface="SimSun"/>
                <a:cs typeface="SimSun"/>
              </a:rPr>
              <a:t>療</a:t>
            </a:r>
            <a:r>
              <a:rPr dirty="0" sz="1000" spc="-204">
                <a:latin typeface="Courier New"/>
                <a:cs typeface="Courier New"/>
              </a:rPr>
              <a:t>e</a:t>
            </a:r>
            <a:r>
              <a:rPr dirty="0" baseline="-63888" sz="1500" spc="-1200">
                <a:latin typeface="SimSun"/>
                <a:cs typeface="SimSun"/>
              </a:rPr>
              <a:t>簽</a:t>
            </a:r>
            <a:r>
              <a:rPr dirty="0" sz="1000" spc="-204">
                <a:latin typeface="Courier New"/>
                <a:cs typeface="Courier New"/>
              </a:rPr>
              <a:t>TA</a:t>
            </a:r>
            <a:r>
              <a:rPr dirty="0" baseline="-63888" sz="1500" spc="-900">
                <a:latin typeface="SimSun"/>
                <a:cs typeface="SimSun"/>
              </a:rPr>
              <a:t>證</a:t>
            </a:r>
            <a:r>
              <a:rPr dirty="0" sz="1000" spc="-400">
                <a:latin typeface="SimSun"/>
                <a:cs typeface="SimSun"/>
              </a:rPr>
              <a:t>。</a:t>
            </a:r>
            <a:r>
              <a:rPr dirty="0" baseline="-63888" sz="1500" spc="-7">
                <a:latin typeface="SimSun"/>
                <a:cs typeface="SimSun"/>
              </a:rPr>
              <a:t>的</a:t>
            </a:r>
            <a:r>
              <a:rPr dirty="0" sz="1000" spc="-1000">
                <a:latin typeface="SimSun"/>
                <a:cs typeface="SimSun"/>
              </a:rPr>
              <a:t>所</a:t>
            </a:r>
            <a:r>
              <a:rPr dirty="0" baseline="-63888" sz="1500" spc="-7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有</a:t>
            </a:r>
            <a:r>
              <a:rPr dirty="0" baseline="-63888" sz="1500" spc="-7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其</a:t>
            </a:r>
            <a:r>
              <a:rPr dirty="0" baseline="-63888" sz="1500" spc="-7">
                <a:latin typeface="SimSun"/>
                <a:cs typeface="SimSun"/>
              </a:rPr>
              <a:t>旅</a:t>
            </a:r>
            <a:r>
              <a:rPr dirty="0" sz="1000" spc="-1000">
                <a:latin typeface="SimSun"/>
                <a:cs typeface="SimSun"/>
              </a:rPr>
              <a:t>他</a:t>
            </a:r>
            <a:r>
              <a:rPr dirty="0" baseline="-63888" sz="1500" spc="-7">
                <a:latin typeface="SimSun"/>
                <a:cs typeface="SimSun"/>
              </a:rPr>
              <a:t>遊</a:t>
            </a:r>
            <a:r>
              <a:rPr dirty="0" sz="1000" spc="-1000">
                <a:latin typeface="SimSun"/>
                <a:cs typeface="SimSun"/>
              </a:rPr>
              <a:t>旅</a:t>
            </a:r>
            <a:r>
              <a:rPr dirty="0" baseline="-63888" sz="1500" spc="-7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客</a:t>
            </a:r>
            <a:r>
              <a:rPr dirty="0" baseline="-63888" sz="1500" spc="-7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必</a:t>
            </a:r>
            <a:r>
              <a:rPr dirty="0" baseline="-63888" sz="1500" spc="-7">
                <a:latin typeface="SimSun"/>
                <a:cs typeface="SimSun"/>
              </a:rPr>
              <a:t>。</a:t>
            </a:r>
            <a:r>
              <a:rPr dirty="0" sz="1000" spc="-400">
                <a:latin typeface="SimSun"/>
                <a:cs typeface="SimSun"/>
              </a:rPr>
              <a:t>須</a:t>
            </a:r>
            <a:r>
              <a:rPr dirty="0" baseline="-63888" sz="1500" spc="-900">
                <a:latin typeface="SimSun"/>
                <a:cs typeface="SimSun"/>
              </a:rPr>
              <a:t>安</a:t>
            </a:r>
            <a:r>
              <a:rPr dirty="0" sz="1000" spc="-400">
                <a:latin typeface="SimSun"/>
                <a:cs typeface="SimSun"/>
              </a:rPr>
              <a:t>通</a:t>
            </a:r>
            <a:r>
              <a:rPr dirty="0" baseline="-63888" sz="1500" spc="-900">
                <a:latin typeface="SimSun"/>
                <a:cs typeface="SimSun"/>
              </a:rPr>
              <a:t>全</a:t>
            </a:r>
            <a:r>
              <a:rPr dirty="0" sz="1000" spc="-400">
                <a:latin typeface="SimSun"/>
                <a:cs typeface="SimSun"/>
              </a:rPr>
              <a:t>過</a:t>
            </a:r>
            <a:r>
              <a:rPr dirty="0" baseline="-63888" sz="1500" spc="-900">
                <a:latin typeface="SimSun"/>
                <a:cs typeface="SimSun"/>
              </a:rPr>
              <a:t>、</a:t>
            </a:r>
            <a:r>
              <a:rPr dirty="0" sz="1000" spc="-400">
                <a:latin typeface="SimSun"/>
                <a:cs typeface="SimSun"/>
              </a:rPr>
              <a:t>加</a:t>
            </a:r>
            <a:r>
              <a:rPr dirty="0" baseline="-63888" sz="1500" spc="-900">
                <a:latin typeface="SimSun"/>
                <a:cs typeface="SimSun"/>
              </a:rPr>
              <a:t>安</a:t>
            </a:r>
            <a:r>
              <a:rPr dirty="0" sz="1000" spc="-400">
                <a:latin typeface="SimSun"/>
                <a:cs typeface="SimSun"/>
              </a:rPr>
              <a:t>拿</a:t>
            </a:r>
            <a:r>
              <a:rPr dirty="0" baseline="-63888" sz="1500" spc="-900">
                <a:latin typeface="SimSun"/>
                <a:cs typeface="SimSun"/>
              </a:rPr>
              <a:t>全</a:t>
            </a:r>
            <a:r>
              <a:rPr dirty="0" sz="1000" spc="-400">
                <a:latin typeface="SimSun"/>
                <a:cs typeface="SimSun"/>
              </a:rPr>
              <a:t>大</a:t>
            </a:r>
            <a:r>
              <a:rPr dirty="0" baseline="-63888" sz="1500" spc="-900">
                <a:latin typeface="SimSun"/>
                <a:cs typeface="SimSun"/>
              </a:rPr>
              <a:t>、</a:t>
            </a:r>
            <a:r>
              <a:rPr dirty="0" sz="1000" spc="-400">
                <a:latin typeface="SimSun"/>
                <a:cs typeface="SimSun"/>
              </a:rPr>
              <a:t>使</a:t>
            </a:r>
            <a:r>
              <a:rPr dirty="0" baseline="-63888" sz="1500" spc="-900">
                <a:latin typeface="SimSun"/>
                <a:cs typeface="SimSun"/>
              </a:rPr>
              <a:t>簡</a:t>
            </a:r>
            <a:r>
              <a:rPr dirty="0" sz="1000" spc="-400">
                <a:latin typeface="SimSun"/>
                <a:cs typeface="SimSun"/>
              </a:rPr>
              <a:t>團</a:t>
            </a:r>
            <a:r>
              <a:rPr dirty="0" baseline="-63888" sz="1500" spc="-900">
                <a:latin typeface="SimSun"/>
                <a:cs typeface="SimSun"/>
              </a:rPr>
              <a:t>單</a:t>
            </a:r>
            <a:r>
              <a:rPr dirty="0" sz="1000" spc="-400">
                <a:latin typeface="SimSun"/>
                <a:cs typeface="SimSun"/>
              </a:rPr>
              <a:t>獲</a:t>
            </a:r>
            <a:r>
              <a:rPr dirty="0" baseline="-63888" sz="1500" spc="-900">
                <a:latin typeface="SimSun"/>
                <a:cs typeface="SimSun"/>
              </a:rPr>
              <a:t>、</a:t>
            </a:r>
            <a:r>
              <a:rPr dirty="0" sz="1000" spc="-400">
                <a:latin typeface="SimSun"/>
                <a:cs typeface="SimSun"/>
              </a:rPr>
              <a:t>得</a:t>
            </a:r>
            <a:r>
              <a:rPr dirty="0" baseline="-63888" sz="1500" spc="-900">
                <a:latin typeface="SimSun"/>
                <a:cs typeface="SimSun"/>
              </a:rPr>
              <a:t>可</a:t>
            </a:r>
            <a:r>
              <a:rPr dirty="0" sz="1000" spc="-400">
                <a:latin typeface="SimSun"/>
                <a:cs typeface="SimSun"/>
              </a:rPr>
              <a:t>加</a:t>
            </a:r>
            <a:r>
              <a:rPr dirty="0" baseline="-63888" sz="1500" spc="-900">
                <a:latin typeface="SimSun"/>
                <a:cs typeface="SimSun"/>
              </a:rPr>
              <a:t>信</a:t>
            </a:r>
            <a:r>
              <a:rPr dirty="0" sz="1000" spc="-400">
                <a:latin typeface="SimSun"/>
                <a:cs typeface="SimSun"/>
              </a:rPr>
              <a:t>拿</a:t>
            </a:r>
            <a:r>
              <a:rPr dirty="0" baseline="-63888" sz="1500" spc="-900">
                <a:latin typeface="SimSun"/>
                <a:cs typeface="SimSun"/>
              </a:rPr>
              <a:t>的</a:t>
            </a:r>
            <a:r>
              <a:rPr dirty="0" sz="1000" spc="-400">
                <a:latin typeface="SimSun"/>
                <a:cs typeface="SimSun"/>
              </a:rPr>
              <a:t>大</a:t>
            </a:r>
            <a:r>
              <a:rPr dirty="0" baseline="-63888" sz="1500" spc="-900">
                <a:latin typeface="SimSun"/>
                <a:cs typeface="SimSun"/>
              </a:rPr>
              <a:t>在</a:t>
            </a:r>
            <a:r>
              <a:rPr dirty="0" sz="1000" spc="-400">
                <a:latin typeface="SimSun"/>
                <a:cs typeface="SimSun"/>
              </a:rPr>
              <a:t>旅</a:t>
            </a:r>
            <a:r>
              <a:rPr dirty="0" baseline="-63888" sz="1500" spc="-900">
                <a:latin typeface="SimSun"/>
                <a:cs typeface="SimSun"/>
              </a:rPr>
              <a:t>線</a:t>
            </a:r>
            <a:r>
              <a:rPr dirty="0" sz="1000" spc="-400">
                <a:latin typeface="SimSun"/>
                <a:cs typeface="SimSun"/>
              </a:rPr>
              <a:t>遊</a:t>
            </a:r>
            <a:r>
              <a:rPr dirty="0" baseline="-63888" sz="1500" spc="-900">
                <a:latin typeface="SimSun"/>
                <a:cs typeface="SimSun"/>
              </a:rPr>
              <a:t>機</a:t>
            </a:r>
            <a:r>
              <a:rPr dirty="0" sz="1000" spc="-400">
                <a:latin typeface="SimSun"/>
                <a:cs typeface="SimSun"/>
              </a:rPr>
              <a:t>簽</a:t>
            </a:r>
            <a:r>
              <a:rPr dirty="0" baseline="-63888" sz="1500" spc="-900">
                <a:latin typeface="SimSun"/>
                <a:cs typeface="SimSun"/>
              </a:rPr>
              <a:t>制</a:t>
            </a:r>
            <a:r>
              <a:rPr dirty="0" sz="1000" spc="-400">
                <a:latin typeface="SimSun"/>
                <a:cs typeface="SimSun"/>
              </a:rPr>
              <a:t>證</a:t>
            </a:r>
            <a:r>
              <a:rPr dirty="0" baseline="-63888" sz="1500" spc="-900">
                <a:latin typeface="SimSun"/>
                <a:cs typeface="SimSun"/>
              </a:rPr>
              <a:t>。</a:t>
            </a:r>
            <a:r>
              <a:rPr dirty="0" sz="1000">
                <a:latin typeface="SimSun"/>
                <a:cs typeface="SimSun"/>
              </a:rPr>
              <a:t>。</a:t>
            </a:r>
            <a:r>
              <a:rPr dirty="0" sz="1000" spc="-805">
                <a:latin typeface="SimSun"/>
                <a:cs typeface="SimSun"/>
              </a:rPr>
              <a:t>加</a:t>
            </a:r>
            <a:r>
              <a:rPr dirty="0" baseline="-63888" sz="1500" spc="-300">
                <a:latin typeface="SimSun"/>
                <a:cs typeface="SimSun"/>
              </a:rPr>
              <a:t>通</a:t>
            </a:r>
            <a:r>
              <a:rPr dirty="0" sz="1000" spc="-805">
                <a:latin typeface="SimSun"/>
                <a:cs typeface="SimSun"/>
              </a:rPr>
              <a:t>拿</a:t>
            </a:r>
            <a:r>
              <a:rPr dirty="0" baseline="-63888" sz="1500" spc="-300">
                <a:latin typeface="SimSun"/>
                <a:cs typeface="SimSun"/>
              </a:rPr>
              <a:t>過</a:t>
            </a:r>
            <a:r>
              <a:rPr dirty="0" sz="1000" spc="-805">
                <a:latin typeface="SimSun"/>
                <a:cs typeface="SimSun"/>
              </a:rPr>
              <a:t>大</a:t>
            </a:r>
            <a:r>
              <a:rPr dirty="0" baseline="-63888" sz="1500" spc="-300">
                <a:latin typeface="SimSun"/>
                <a:cs typeface="SimSun"/>
              </a:rPr>
              <a:t>電</a:t>
            </a:r>
            <a:r>
              <a:rPr dirty="0" sz="1000" spc="-805">
                <a:latin typeface="SimSun"/>
                <a:cs typeface="SimSun"/>
              </a:rPr>
              <a:t>旅</a:t>
            </a:r>
            <a:r>
              <a:rPr dirty="0" baseline="-63888" sz="1500" spc="-300">
                <a:latin typeface="SimSun"/>
                <a:cs typeface="SimSun"/>
              </a:rPr>
              <a:t>子</a:t>
            </a:r>
            <a:r>
              <a:rPr dirty="0" sz="1000" spc="-805">
                <a:latin typeface="SimSun"/>
                <a:cs typeface="SimSun"/>
              </a:rPr>
              <a:t>遊</a:t>
            </a:r>
            <a:r>
              <a:rPr dirty="0" baseline="-63888" sz="1500" spc="-300">
                <a:latin typeface="SimSun"/>
                <a:cs typeface="SimSun"/>
              </a:rPr>
              <a:t>郵</a:t>
            </a:r>
            <a:r>
              <a:rPr dirty="0" sz="1000" spc="-805">
                <a:latin typeface="SimSun"/>
                <a:cs typeface="SimSun"/>
              </a:rPr>
              <a:t>簽</a:t>
            </a:r>
            <a:r>
              <a:rPr dirty="0" baseline="-63888" sz="1500" spc="-300">
                <a:latin typeface="SimSun"/>
                <a:cs typeface="SimSun"/>
              </a:rPr>
              <a:t>件</a:t>
            </a:r>
            <a:r>
              <a:rPr dirty="0" sz="1000" spc="-805">
                <a:latin typeface="SimSun"/>
                <a:cs typeface="SimSun"/>
              </a:rPr>
              <a:t>證</a:t>
            </a:r>
            <a:r>
              <a:rPr dirty="0" baseline="-63888" sz="1500" spc="-300">
                <a:latin typeface="SimSun"/>
                <a:cs typeface="SimSun"/>
              </a:rPr>
              <a:t>獲</a:t>
            </a:r>
            <a:r>
              <a:rPr dirty="0" sz="1000" spc="-805">
                <a:latin typeface="SimSun"/>
                <a:cs typeface="SimSun"/>
              </a:rPr>
              <a:t>、</a:t>
            </a:r>
            <a:r>
              <a:rPr dirty="0" baseline="-63888" sz="1500">
                <a:latin typeface="SimSun"/>
                <a:cs typeface="SimSun"/>
              </a:rPr>
              <a:t>得 </a:t>
            </a:r>
            <a:r>
              <a:rPr dirty="0" baseline="-63888" sz="1500" spc="-150">
                <a:latin typeface="SimSun"/>
                <a:cs typeface="SimSun"/>
              </a:rPr>
              <a:t> 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亞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新</a:t>
            </a:r>
            <a:r>
              <a:rPr dirty="0" sz="1000" spc="-1000">
                <a:latin typeface="SimSun"/>
                <a:cs typeface="SimSun"/>
              </a:rPr>
              <a:t>電</a:t>
            </a:r>
            <a:r>
              <a:rPr dirty="0" baseline="-63888" sz="1500">
                <a:latin typeface="SimSun"/>
                <a:cs typeface="SimSun"/>
              </a:rPr>
              <a:t>西</a:t>
            </a:r>
            <a:r>
              <a:rPr dirty="0" sz="1000" spc="-1000">
                <a:latin typeface="SimSun"/>
                <a:cs typeface="SimSun"/>
              </a:rPr>
              <a:t>子</a:t>
            </a:r>
            <a:r>
              <a:rPr dirty="0" baseline="-63888" sz="1500">
                <a:latin typeface="SimSun"/>
                <a:cs typeface="SimSun"/>
              </a:rPr>
              <a:t>蘭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和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而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不</a:t>
            </a:r>
            <a:r>
              <a:rPr dirty="0" baseline="-63888" sz="1500">
                <a:latin typeface="SimSun"/>
                <a:cs typeface="SimSun"/>
              </a:rPr>
              <a:t>居</a:t>
            </a:r>
            <a:r>
              <a:rPr dirty="0" sz="1000" spc="-1000">
                <a:latin typeface="SimSun"/>
                <a:cs typeface="SimSun"/>
              </a:rPr>
              <a:t>是</a:t>
            </a:r>
            <a:r>
              <a:rPr dirty="0" baseline="-63888" sz="1500">
                <a:latin typeface="SimSun"/>
                <a:cs typeface="SimSun"/>
              </a:rPr>
              <a:t>民</a:t>
            </a:r>
            <a:r>
              <a:rPr dirty="0" sz="1000" spc="-1000">
                <a:latin typeface="SimSun"/>
                <a:cs typeface="SimSun"/>
              </a:rPr>
              <a:t>訪</a:t>
            </a:r>
            <a:r>
              <a:rPr dirty="0" baseline="-63888" sz="1500">
                <a:latin typeface="SimSun"/>
                <a:cs typeface="SimSun"/>
              </a:rPr>
              <a:t>。</a:t>
            </a:r>
            <a:r>
              <a:rPr dirty="0" sz="1000" spc="-1000">
                <a:latin typeface="SimSun"/>
                <a:cs typeface="SimSun"/>
              </a:rPr>
              <a:t>問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使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館</a:t>
            </a:r>
            <a:r>
              <a:rPr dirty="0" baseline="-63888" sz="1500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。</a:t>
            </a:r>
            <a:r>
              <a:rPr dirty="0" baseline="-63888" sz="1500">
                <a:latin typeface="SimSun"/>
                <a:cs typeface="SimSun"/>
              </a:rPr>
              <a:t>申</a:t>
            </a:r>
            <a:r>
              <a:rPr dirty="0" baseline="-63888" sz="1500" spc="-607">
                <a:latin typeface="SimSun"/>
                <a:cs typeface="SimSun"/>
              </a:rPr>
              <a:t>請</a:t>
            </a:r>
            <a:r>
              <a:rPr dirty="0" sz="1000" spc="-600">
                <a:latin typeface="SimSun"/>
                <a:cs typeface="SimSun"/>
              </a:rPr>
              <a:t>加</a:t>
            </a:r>
            <a:r>
              <a:rPr dirty="0" baseline="-63888" sz="1500" spc="-607">
                <a:latin typeface="SimSun"/>
                <a:cs typeface="SimSun"/>
              </a:rPr>
              <a:t>，</a:t>
            </a:r>
            <a:r>
              <a:rPr dirty="0" sz="1000" spc="-600">
                <a:latin typeface="SimSun"/>
                <a:cs typeface="SimSun"/>
              </a:rPr>
              <a:t>拿</a:t>
            </a:r>
            <a:r>
              <a:rPr dirty="0" baseline="-63888" sz="1500" spc="-607">
                <a:latin typeface="SimSun"/>
                <a:cs typeface="SimSun"/>
              </a:rPr>
              <a:t>加</a:t>
            </a:r>
            <a:r>
              <a:rPr dirty="0" sz="1000" spc="-600">
                <a:latin typeface="SimSun"/>
                <a:cs typeface="SimSun"/>
              </a:rPr>
              <a:t>大</a:t>
            </a:r>
            <a:r>
              <a:rPr dirty="0" baseline="-63888" sz="1500" spc="-607">
                <a:latin typeface="SimSun"/>
                <a:cs typeface="SimSun"/>
              </a:rPr>
              <a:t>拿</a:t>
            </a:r>
            <a:r>
              <a:rPr dirty="0" sz="1000" spc="-600">
                <a:latin typeface="SimSun"/>
                <a:cs typeface="SimSun"/>
              </a:rPr>
              <a:t>簽</a:t>
            </a:r>
            <a:r>
              <a:rPr dirty="0" baseline="-63888" sz="1500" spc="-607">
                <a:latin typeface="SimSun"/>
                <a:cs typeface="SimSun"/>
              </a:rPr>
              <a:t>大</a:t>
            </a:r>
            <a:r>
              <a:rPr dirty="0" sz="1000" spc="-600">
                <a:latin typeface="SimSun"/>
                <a:cs typeface="SimSun"/>
              </a:rPr>
              <a:t>證</a:t>
            </a:r>
            <a:r>
              <a:rPr dirty="0" baseline="-63888" sz="1500" spc="-607">
                <a:latin typeface="SimSun"/>
                <a:cs typeface="SimSun"/>
              </a:rPr>
              <a:t>簽</a:t>
            </a:r>
            <a:r>
              <a:rPr dirty="0" sz="1000" spc="-600">
                <a:latin typeface="SimSun"/>
                <a:cs typeface="SimSun"/>
              </a:rPr>
              <a:t>在</a:t>
            </a:r>
            <a:r>
              <a:rPr dirty="0" baseline="-63888" sz="1500" spc="-607">
                <a:latin typeface="SimSun"/>
                <a:cs typeface="SimSun"/>
              </a:rPr>
              <a:t>證</a:t>
            </a:r>
            <a:r>
              <a:rPr dirty="0" sz="1000" spc="-600">
                <a:latin typeface="SimSun"/>
                <a:cs typeface="SimSun"/>
              </a:rPr>
              <a:t>線</a:t>
            </a:r>
            <a:r>
              <a:rPr dirty="0" baseline="-63888" sz="1500" spc="-607">
                <a:latin typeface="SimSun"/>
                <a:cs typeface="SimSun"/>
              </a:rPr>
              <a:t>在</a:t>
            </a:r>
            <a:r>
              <a:rPr dirty="0" sz="1000" spc="-600">
                <a:latin typeface="SimSun"/>
                <a:cs typeface="SimSun"/>
              </a:rPr>
              <a:t>申</a:t>
            </a:r>
            <a:r>
              <a:rPr dirty="0" baseline="-63888" sz="1500" spc="-607">
                <a:latin typeface="SimSun"/>
                <a:cs typeface="SimSun"/>
              </a:rPr>
              <a:t>線</a:t>
            </a:r>
            <a:r>
              <a:rPr dirty="0" sz="1000" spc="-600">
                <a:latin typeface="SimSun"/>
                <a:cs typeface="SimSun"/>
              </a:rPr>
              <a:t>請</a:t>
            </a:r>
            <a:r>
              <a:rPr dirty="0" baseline="-63888" sz="1500" spc="-607">
                <a:latin typeface="SimSun"/>
                <a:cs typeface="SimSun"/>
              </a:rPr>
              <a:t>申</a:t>
            </a:r>
            <a:r>
              <a:rPr dirty="0" sz="1000" spc="-600">
                <a:latin typeface="SimSun"/>
                <a:cs typeface="SimSun"/>
              </a:rPr>
              <a:t>表</a:t>
            </a:r>
            <a:r>
              <a:rPr dirty="0" baseline="-63888" sz="1500" spc="-607">
                <a:latin typeface="SimSun"/>
                <a:cs typeface="SimSun"/>
              </a:rPr>
              <a:t>請</a:t>
            </a:r>
            <a:r>
              <a:rPr dirty="0" sz="1000" spc="-600">
                <a:latin typeface="SimSun"/>
                <a:cs typeface="SimSun"/>
              </a:rPr>
              <a:t>適</a:t>
            </a:r>
            <a:r>
              <a:rPr dirty="0" baseline="-63888" sz="1500" spc="-607">
                <a:latin typeface="SimSun"/>
                <a:cs typeface="SimSun"/>
              </a:rPr>
              <a:t>，</a:t>
            </a:r>
            <a:r>
              <a:rPr dirty="0" sz="1000" spc="-600">
                <a:latin typeface="SimSun"/>
                <a:cs typeface="SimSun"/>
              </a:rPr>
              <a:t>用</a:t>
            </a:r>
            <a:r>
              <a:rPr dirty="0" baseline="-63888" sz="1500" spc="-607">
                <a:latin typeface="SimSun"/>
                <a:cs typeface="SimSun"/>
              </a:rPr>
              <a:t>加</a:t>
            </a:r>
            <a:r>
              <a:rPr dirty="0" sz="1000" spc="-600">
                <a:latin typeface="SimSun"/>
                <a:cs typeface="SimSun"/>
              </a:rPr>
              <a:t>於</a:t>
            </a:r>
            <a:r>
              <a:rPr dirty="0" baseline="-63888" sz="1500" spc="-607">
                <a:latin typeface="SimSun"/>
                <a:cs typeface="SimSun"/>
              </a:rPr>
              <a:t>拿</a:t>
            </a:r>
            <a:r>
              <a:rPr dirty="0" sz="1000" spc="-600">
                <a:latin typeface="SimSun"/>
                <a:cs typeface="SimSun"/>
              </a:rPr>
              <a:t>所</a:t>
            </a:r>
            <a:r>
              <a:rPr dirty="0" baseline="-63888" sz="1500" spc="-607">
                <a:latin typeface="SimSun"/>
                <a:cs typeface="SimSun"/>
              </a:rPr>
              <a:t>大</a:t>
            </a:r>
            <a:r>
              <a:rPr dirty="0" sz="1000" spc="-600">
                <a:latin typeface="SimSun"/>
                <a:cs typeface="SimSun"/>
              </a:rPr>
              <a:t>有</a:t>
            </a:r>
            <a:r>
              <a:rPr dirty="0" baseline="-63888" sz="1500" spc="-607">
                <a:latin typeface="SimSun"/>
                <a:cs typeface="SimSun"/>
              </a:rPr>
              <a:t>簽</a:t>
            </a:r>
            <a:r>
              <a:rPr dirty="0" sz="1000" spc="-600">
                <a:latin typeface="SimSun"/>
                <a:cs typeface="SimSun"/>
              </a:rPr>
              <a:t>美</a:t>
            </a:r>
            <a:r>
              <a:rPr dirty="0" baseline="-63888" sz="1500" spc="-607">
                <a:latin typeface="SimSun"/>
                <a:cs typeface="SimSun"/>
              </a:rPr>
              <a:t>證</a:t>
            </a:r>
            <a:r>
              <a:rPr dirty="0" sz="1000" spc="-600">
                <a:latin typeface="SimSun"/>
                <a:cs typeface="SimSun"/>
              </a:rPr>
              <a:t>國</a:t>
            </a:r>
            <a:r>
              <a:rPr dirty="0" baseline="-63888" sz="1500" spc="-607">
                <a:latin typeface="SimSun"/>
                <a:cs typeface="SimSun"/>
              </a:rPr>
              <a:t>在</a:t>
            </a:r>
            <a:r>
              <a:rPr dirty="0" sz="1000" spc="-600">
                <a:latin typeface="SimSun"/>
                <a:cs typeface="SimSun"/>
              </a:rPr>
              <a:t>公</a:t>
            </a:r>
            <a:r>
              <a:rPr dirty="0" baseline="-63888" sz="1500" spc="-607">
                <a:latin typeface="SimSun"/>
                <a:cs typeface="SimSun"/>
              </a:rPr>
              <a:t>線</a:t>
            </a:r>
            <a:r>
              <a:rPr dirty="0" sz="1000" spc="-600">
                <a:latin typeface="SimSun"/>
                <a:cs typeface="SimSun"/>
              </a:rPr>
              <a:t>民</a:t>
            </a:r>
            <a:r>
              <a:rPr dirty="0" baseline="-63888" sz="1500" spc="-607">
                <a:latin typeface="SimSun"/>
                <a:cs typeface="SimSun"/>
              </a:rPr>
              <a:t>申</a:t>
            </a:r>
            <a:r>
              <a:rPr dirty="0" sz="1000" spc="-600">
                <a:latin typeface="SimSun"/>
                <a:cs typeface="SimSun"/>
              </a:rPr>
              <a:t>，</a:t>
            </a:r>
            <a:r>
              <a:rPr dirty="0" baseline="-63888" sz="1500" spc="-607">
                <a:latin typeface="SimSun"/>
                <a:cs typeface="SimSun"/>
              </a:rPr>
              <a:t>請</a:t>
            </a:r>
            <a:r>
              <a:rPr dirty="0" sz="1000" spc="-600">
                <a:latin typeface="SimSun"/>
                <a:cs typeface="SimSun"/>
              </a:rPr>
              <a:t>歐</a:t>
            </a:r>
            <a:r>
              <a:rPr dirty="0" baseline="-63888" sz="1500" spc="-607">
                <a:latin typeface="SimSun"/>
                <a:cs typeface="SimSun"/>
              </a:rPr>
              <a:t>，</a:t>
            </a:r>
            <a:r>
              <a:rPr dirty="0" sz="1000" spc="-600">
                <a:latin typeface="SimSun"/>
                <a:cs typeface="SimSun"/>
              </a:rPr>
              <a:t>洲</a:t>
            </a:r>
            <a:r>
              <a:rPr dirty="0" baseline="-63888" sz="1500" spc="-607">
                <a:latin typeface="SimSun"/>
                <a:cs typeface="SimSun"/>
              </a:rPr>
              <a:t>加</a:t>
            </a:r>
            <a:r>
              <a:rPr dirty="0" sz="1000" spc="-600">
                <a:latin typeface="SimSun"/>
                <a:cs typeface="SimSun"/>
              </a:rPr>
              <a:t>，</a:t>
            </a:r>
            <a:r>
              <a:rPr dirty="0" baseline="-63888" sz="1500" spc="-607">
                <a:latin typeface="SimSun"/>
                <a:cs typeface="SimSun"/>
              </a:rPr>
              <a:t>拿</a:t>
            </a:r>
            <a:r>
              <a:rPr dirty="0" sz="1000" spc="-600">
                <a:latin typeface="SimSun"/>
                <a:cs typeface="SimSun"/>
              </a:rPr>
              <a:t>英</a:t>
            </a:r>
            <a:r>
              <a:rPr dirty="0" baseline="-63888" sz="1500" spc="-607">
                <a:latin typeface="SimSun"/>
                <a:cs typeface="SimSun"/>
              </a:rPr>
              <a:t>大</a:t>
            </a:r>
            <a:r>
              <a:rPr dirty="0" sz="1000" spc="-600">
                <a:latin typeface="SimSun"/>
                <a:cs typeface="SimSun"/>
              </a:rPr>
              <a:t>國</a:t>
            </a:r>
            <a:r>
              <a:rPr dirty="0" baseline="-63888" sz="1500" spc="-607">
                <a:latin typeface="SimSun"/>
                <a:cs typeface="SimSun"/>
              </a:rPr>
              <a:t>簽</a:t>
            </a:r>
            <a:r>
              <a:rPr dirty="0" sz="1000" spc="-600">
                <a:latin typeface="SimSun"/>
                <a:cs typeface="SimSun"/>
              </a:rPr>
              <a:t>，</a:t>
            </a:r>
            <a:r>
              <a:rPr dirty="0" baseline="-63888" sz="1500" spc="-607">
                <a:latin typeface="SimSun"/>
                <a:cs typeface="SimSun"/>
              </a:rPr>
              <a:t>證</a:t>
            </a:r>
            <a:r>
              <a:rPr dirty="0" sz="1000" spc="-600">
                <a:latin typeface="SimSun"/>
                <a:cs typeface="SimSun"/>
              </a:rPr>
              <a:t>澳</a:t>
            </a:r>
            <a:r>
              <a:rPr dirty="0" baseline="-63888" sz="1500" spc="-607">
                <a:latin typeface="SimSun"/>
                <a:cs typeface="SimSun"/>
              </a:rPr>
              <a:t>在</a:t>
            </a:r>
            <a:r>
              <a:rPr dirty="0" sz="1000" spc="-600">
                <a:latin typeface="SimSun"/>
                <a:cs typeface="SimSun"/>
              </a:rPr>
              <a:t>大</a:t>
            </a:r>
            <a:r>
              <a:rPr dirty="0" baseline="-63888" sz="1500" spc="-607">
                <a:latin typeface="SimSun"/>
                <a:cs typeface="SimSun"/>
              </a:rPr>
              <a:t>線</a:t>
            </a:r>
            <a:r>
              <a:rPr dirty="0" sz="1000">
                <a:latin typeface="SimSun"/>
                <a:cs typeface="SimSun"/>
              </a:rPr>
              <a:t>利</a:t>
            </a:r>
            <a:endParaRPr sz="1000">
              <a:latin typeface="SimSun"/>
              <a:cs typeface="SimSun"/>
            </a:endParaRPr>
          </a:p>
          <a:p>
            <a:pPr marL="190500" marR="297815">
              <a:lnSpc>
                <a:spcPts val="1140"/>
              </a:lnSpc>
              <a:spcBef>
                <a:spcPts val="2285"/>
              </a:spcBef>
            </a:pP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63888" sz="1500">
                <a:latin typeface="SimSun"/>
                <a:cs typeface="SimSun"/>
              </a:rPr>
              <a:t>申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63888" sz="1500">
                <a:latin typeface="SimSun"/>
                <a:cs typeface="SimSun"/>
              </a:rPr>
              <a:t>請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63888" sz="1500">
                <a:latin typeface="SimSun"/>
                <a:cs typeface="SimSun"/>
              </a:rPr>
              <a:t>拿</a:t>
            </a:r>
            <a:r>
              <a:rPr dirty="0" baseline="63888" sz="1500" spc="-1500">
                <a:latin typeface="SimSun"/>
                <a:cs typeface="SimSun"/>
              </a:rPr>
              <a:t>大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04">
                <a:latin typeface="Courier New"/>
                <a:cs typeface="Courier New"/>
              </a:rPr>
              <a:t> </a:t>
            </a:r>
            <a:r>
              <a:rPr dirty="0" baseline="63888" sz="1500" spc="-1200">
                <a:latin typeface="SimSun"/>
                <a:cs typeface="SimSun"/>
              </a:rPr>
              <a:t>電</a:t>
            </a:r>
            <a:r>
              <a:rPr dirty="0" sz="1000" spc="-200">
                <a:latin typeface="SimSun"/>
                <a:cs typeface="SimSun"/>
              </a:rPr>
              <a:t>加</a:t>
            </a:r>
            <a:r>
              <a:rPr dirty="0" baseline="63888" sz="1500" spc="-1200">
                <a:latin typeface="SimSun"/>
                <a:cs typeface="SimSun"/>
              </a:rPr>
              <a:t>子</a:t>
            </a:r>
            <a:r>
              <a:rPr dirty="0" sz="1000" spc="-200">
                <a:latin typeface="SimSun"/>
                <a:cs typeface="SimSun"/>
              </a:rPr>
              <a:t>拿</a:t>
            </a:r>
            <a:r>
              <a:rPr dirty="0" baseline="63888" sz="1500" spc="-1200">
                <a:latin typeface="SimSun"/>
                <a:cs typeface="SimSun"/>
              </a:rPr>
              <a:t>簽</a:t>
            </a:r>
            <a:r>
              <a:rPr dirty="0" sz="1000" spc="-200">
                <a:latin typeface="SimSun"/>
                <a:cs typeface="SimSun"/>
              </a:rPr>
              <a:t>大</a:t>
            </a:r>
            <a:r>
              <a:rPr dirty="0" baseline="63888" sz="1500" spc="-1200">
                <a:latin typeface="SimSun"/>
                <a:cs typeface="SimSun"/>
              </a:rPr>
              <a:t>證</a:t>
            </a:r>
            <a:r>
              <a:rPr dirty="0" sz="1000" spc="-200">
                <a:latin typeface="SimSun"/>
                <a:cs typeface="SimSun"/>
              </a:rPr>
              <a:t>在</a:t>
            </a:r>
            <a:r>
              <a:rPr dirty="0" baseline="63888" sz="1500" spc="-1200">
                <a:latin typeface="SimSun"/>
                <a:cs typeface="SimSun"/>
              </a:rPr>
              <a:t>，</a:t>
            </a:r>
            <a:r>
              <a:rPr dirty="0" sz="1000" spc="-200">
                <a:latin typeface="SimSun"/>
                <a:cs typeface="SimSun"/>
              </a:rPr>
              <a:t>線</a:t>
            </a:r>
            <a:r>
              <a:rPr dirty="0" baseline="63888" sz="1500" spc="-1200">
                <a:latin typeface="SimSun"/>
                <a:cs typeface="SimSun"/>
              </a:rPr>
              <a:t>加</a:t>
            </a:r>
            <a:r>
              <a:rPr dirty="0" sz="1000" spc="-200">
                <a:latin typeface="SimSun"/>
                <a:cs typeface="SimSun"/>
              </a:rPr>
              <a:t>簽</a:t>
            </a:r>
            <a:r>
              <a:rPr dirty="0" baseline="63888" sz="1500" spc="-1200">
                <a:latin typeface="SimSun"/>
                <a:cs typeface="SimSun"/>
              </a:rPr>
              <a:t>拿</a:t>
            </a:r>
            <a:r>
              <a:rPr dirty="0" sz="1000" spc="-200">
                <a:latin typeface="SimSun"/>
                <a:cs typeface="SimSun"/>
              </a:rPr>
              <a:t>證</a:t>
            </a:r>
            <a:r>
              <a:rPr dirty="0" baseline="63888" sz="1500" spc="-1200">
                <a:latin typeface="SimSun"/>
                <a:cs typeface="SimSun"/>
              </a:rPr>
              <a:t>大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405">
                <a:latin typeface="Courier New"/>
                <a:cs typeface="Courier New"/>
              </a:rPr>
              <a:t> </a:t>
            </a:r>
            <a:r>
              <a:rPr dirty="0" baseline="63888" sz="1500" spc="-900">
                <a:latin typeface="SimSun"/>
                <a:cs typeface="SimSun"/>
              </a:rPr>
              <a:t>電</a:t>
            </a:r>
            <a:r>
              <a:rPr dirty="0" sz="1000" spc="-400">
                <a:latin typeface="SimSun"/>
                <a:cs typeface="SimSun"/>
              </a:rPr>
              <a:t>加</a:t>
            </a:r>
            <a:r>
              <a:rPr dirty="0" baseline="63888" sz="1500" spc="-900">
                <a:latin typeface="SimSun"/>
                <a:cs typeface="SimSun"/>
              </a:rPr>
              <a:t>子</a:t>
            </a:r>
            <a:r>
              <a:rPr dirty="0" sz="1000" spc="-400">
                <a:latin typeface="SimSun"/>
                <a:cs typeface="SimSun"/>
              </a:rPr>
              <a:t>拿</a:t>
            </a:r>
            <a:r>
              <a:rPr dirty="0" baseline="63888" sz="1500" spc="-900">
                <a:latin typeface="SimSun"/>
                <a:cs typeface="SimSun"/>
              </a:rPr>
              <a:t>簽</a:t>
            </a:r>
            <a:r>
              <a:rPr dirty="0" sz="1000" spc="-400">
                <a:latin typeface="SimSun"/>
                <a:cs typeface="SimSun"/>
              </a:rPr>
              <a:t>大</a:t>
            </a:r>
            <a:r>
              <a:rPr dirty="0" baseline="63888" sz="1500" spc="-900">
                <a:latin typeface="SimSun"/>
                <a:cs typeface="SimSun"/>
              </a:rPr>
              <a:t>證</a:t>
            </a:r>
            <a:r>
              <a:rPr dirty="0" sz="1000" spc="-400">
                <a:latin typeface="SimSun"/>
                <a:cs typeface="SimSun"/>
              </a:rPr>
              <a:t>在</a:t>
            </a:r>
            <a:r>
              <a:rPr dirty="0" baseline="63888" sz="1500" spc="-900">
                <a:latin typeface="SimSun"/>
                <a:cs typeface="SimSun"/>
              </a:rPr>
              <a:t>，</a:t>
            </a:r>
            <a:r>
              <a:rPr dirty="0" sz="1000" spc="-400">
                <a:latin typeface="SimSun"/>
                <a:cs typeface="SimSun"/>
              </a:rPr>
              <a:t>線</a:t>
            </a:r>
            <a:r>
              <a:rPr dirty="0" baseline="63888" sz="1500" spc="-900">
                <a:latin typeface="SimSun"/>
                <a:cs typeface="SimSun"/>
              </a:rPr>
              <a:t>加</a:t>
            </a:r>
            <a:r>
              <a:rPr dirty="0" sz="1000" spc="-400">
                <a:latin typeface="SimSun"/>
                <a:cs typeface="SimSun"/>
              </a:rPr>
              <a:t>簽</a:t>
            </a:r>
            <a:r>
              <a:rPr dirty="0" baseline="63888" sz="1500" spc="-900">
                <a:latin typeface="SimSun"/>
                <a:cs typeface="SimSun"/>
              </a:rPr>
              <a:t>拿</a:t>
            </a:r>
            <a:r>
              <a:rPr dirty="0" sz="1000" spc="-400">
                <a:latin typeface="SimSun"/>
                <a:cs typeface="SimSun"/>
              </a:rPr>
              <a:t>證</a:t>
            </a:r>
            <a:r>
              <a:rPr dirty="0" baseline="63888" sz="1500" spc="-900">
                <a:latin typeface="SimSun"/>
                <a:cs typeface="SimSun"/>
              </a:rPr>
              <a:t>大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加拿大簽證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加拿大簽證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加拿大電子簽證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加拿大電子</a:t>
            </a:r>
            <a:r>
              <a:rPr dirty="0" sz="1000" spc="-600">
                <a:latin typeface="SimSun"/>
                <a:cs typeface="SimSun"/>
              </a:rPr>
              <a:t>簽</a:t>
            </a:r>
            <a:r>
              <a:rPr dirty="0" baseline="-63888" sz="1500" spc="-1500">
                <a:latin typeface="SimSun"/>
                <a:cs typeface="SimSun"/>
              </a:rPr>
              <a:t>韓 </a:t>
            </a:r>
            <a:r>
              <a:rPr dirty="0" sz="1000">
                <a:latin typeface="SimSun"/>
                <a:cs typeface="SimSun"/>
              </a:rPr>
              <a:t>證</a:t>
            </a:r>
            <a:r>
              <a:rPr dirty="0" baseline="-63888" sz="1500" spc="-1500">
                <a:latin typeface="SimSun"/>
                <a:cs typeface="SimSun"/>
              </a:rPr>
              <a:t>國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04">
                <a:latin typeface="Courier New"/>
                <a:cs typeface="Courier New"/>
              </a:rPr>
              <a:t> </a:t>
            </a:r>
            <a:r>
              <a:rPr dirty="0" baseline="-63888" sz="1500" spc="-1200">
                <a:latin typeface="SimSun"/>
                <a:cs typeface="SimSun"/>
              </a:rPr>
              <a:t>的</a:t>
            </a:r>
            <a:r>
              <a:rPr dirty="0" sz="1000" spc="-200">
                <a:latin typeface="SimSun"/>
                <a:cs typeface="SimSun"/>
              </a:rPr>
              <a:t>加</a:t>
            </a:r>
            <a:r>
              <a:rPr dirty="0" baseline="-63888" sz="1500" spc="-1200">
                <a:latin typeface="SimSun"/>
                <a:cs typeface="SimSun"/>
              </a:rPr>
              <a:t>加</a:t>
            </a:r>
            <a:r>
              <a:rPr dirty="0" sz="1000" spc="-200">
                <a:latin typeface="SimSun"/>
                <a:cs typeface="SimSun"/>
              </a:rPr>
              <a:t>拿</a:t>
            </a:r>
            <a:r>
              <a:rPr dirty="0" baseline="-63888" sz="1500" spc="-1200">
                <a:latin typeface="SimSun"/>
                <a:cs typeface="SimSun"/>
              </a:rPr>
              <a:t>拿</a:t>
            </a:r>
            <a:r>
              <a:rPr dirty="0" sz="1000" spc="-200">
                <a:latin typeface="SimSun"/>
                <a:cs typeface="SimSun"/>
              </a:rPr>
              <a:t>大</a:t>
            </a:r>
            <a:r>
              <a:rPr dirty="0" baseline="-63888" sz="1500" spc="-1200">
                <a:latin typeface="SimSun"/>
                <a:cs typeface="SimSun"/>
              </a:rPr>
              <a:t>大</a:t>
            </a:r>
            <a:r>
              <a:rPr dirty="0" sz="1000" spc="-200">
                <a:latin typeface="SimSun"/>
                <a:cs typeface="SimSun"/>
              </a:rPr>
              <a:t>商</a:t>
            </a:r>
            <a:r>
              <a:rPr dirty="0" baseline="-63888" sz="1500" spc="-1200">
                <a:latin typeface="SimSun"/>
                <a:cs typeface="SimSun"/>
              </a:rPr>
              <a:t>簽</a:t>
            </a:r>
            <a:r>
              <a:rPr dirty="0" sz="1000" spc="-200">
                <a:latin typeface="SimSun"/>
                <a:cs typeface="SimSun"/>
              </a:rPr>
              <a:t>務</a:t>
            </a:r>
            <a:r>
              <a:rPr dirty="0" baseline="-63888" sz="1500" spc="-1200">
                <a:latin typeface="SimSun"/>
                <a:cs typeface="SimSun"/>
              </a:rPr>
              <a:t>證</a:t>
            </a:r>
            <a:r>
              <a:rPr dirty="0" sz="1000" spc="-200">
                <a:latin typeface="SimSun"/>
                <a:cs typeface="SimSun"/>
              </a:rPr>
              <a:t>簽</a:t>
            </a:r>
            <a:r>
              <a:rPr dirty="0" baseline="-63888" sz="1500" spc="-1200">
                <a:latin typeface="SimSun"/>
                <a:cs typeface="SimSun"/>
              </a:rPr>
              <a:t>。</a:t>
            </a:r>
            <a:r>
              <a:rPr dirty="0" sz="1000">
                <a:latin typeface="SimSun"/>
                <a:cs typeface="SimSun"/>
              </a:rPr>
              <a:t>證</a:t>
            </a:r>
            <a:r>
              <a:rPr dirty="0" sz="1000" spc="-204">
                <a:latin typeface="Courier New"/>
                <a:cs typeface="Courier New"/>
              </a:rPr>
              <a:t>,</a:t>
            </a:r>
            <a:r>
              <a:rPr dirty="0" baseline="-63888" sz="1500" spc="-300">
                <a:latin typeface="SimSun"/>
                <a:cs typeface="SimSun"/>
              </a:rPr>
              <a:t>加</a:t>
            </a:r>
            <a:r>
              <a:rPr dirty="0" sz="1000" spc="-805">
                <a:latin typeface="SimSun"/>
                <a:cs typeface="SimSun"/>
              </a:rPr>
              <a:t>加</a:t>
            </a:r>
            <a:r>
              <a:rPr dirty="0" baseline="-63888" sz="1500" spc="-300">
                <a:latin typeface="SimSun"/>
                <a:cs typeface="SimSun"/>
              </a:rPr>
              <a:t>拿</a:t>
            </a:r>
            <a:r>
              <a:rPr dirty="0" sz="1000" spc="-805">
                <a:latin typeface="SimSun"/>
                <a:cs typeface="SimSun"/>
              </a:rPr>
              <a:t>拿</a:t>
            </a:r>
            <a:r>
              <a:rPr dirty="0" baseline="-63888" sz="1500" spc="-300">
                <a:latin typeface="SimSun"/>
                <a:cs typeface="SimSun"/>
              </a:rPr>
              <a:t>大</a:t>
            </a:r>
            <a:r>
              <a:rPr dirty="0" sz="1000" spc="-805">
                <a:latin typeface="SimSun"/>
                <a:cs typeface="SimSun"/>
              </a:rPr>
              <a:t>大</a:t>
            </a:r>
            <a:r>
              <a:rPr dirty="0" baseline="-63888" sz="1500" spc="-300">
                <a:latin typeface="SimSun"/>
                <a:cs typeface="SimSun"/>
              </a:rPr>
              <a:t>緊</a:t>
            </a:r>
            <a:r>
              <a:rPr dirty="0" sz="1000" spc="-805">
                <a:latin typeface="SimSun"/>
                <a:cs typeface="SimSun"/>
              </a:rPr>
              <a:t>旅</a:t>
            </a:r>
            <a:r>
              <a:rPr dirty="0" baseline="-63888" sz="1500" spc="-300">
                <a:latin typeface="SimSun"/>
                <a:cs typeface="SimSun"/>
              </a:rPr>
              <a:t>急</a:t>
            </a:r>
            <a:r>
              <a:rPr dirty="0" sz="1000" spc="-805">
                <a:latin typeface="SimSun"/>
                <a:cs typeface="SimSun"/>
              </a:rPr>
              <a:t>遊</a:t>
            </a:r>
            <a:r>
              <a:rPr dirty="0" baseline="-63888" sz="1500" spc="-300">
                <a:latin typeface="SimSun"/>
                <a:cs typeface="SimSun"/>
              </a:rPr>
              <a:t>簽</a:t>
            </a:r>
            <a:r>
              <a:rPr dirty="0" sz="1000" spc="-805">
                <a:latin typeface="SimSun"/>
                <a:cs typeface="SimSun"/>
              </a:rPr>
              <a:t>簽</a:t>
            </a:r>
            <a:r>
              <a:rPr dirty="0" baseline="-63888" sz="1500" spc="-300">
                <a:latin typeface="SimSun"/>
                <a:cs typeface="SimSun"/>
              </a:rPr>
              <a:t>證</a:t>
            </a:r>
            <a:r>
              <a:rPr dirty="0" sz="1000" spc="-805">
                <a:latin typeface="SimSun"/>
                <a:cs typeface="SimSun"/>
              </a:rPr>
              <a:t>證</a:t>
            </a:r>
            <a:r>
              <a:rPr dirty="0" baseline="-63888" sz="1500" spc="-300">
                <a:latin typeface="SimSun"/>
                <a:cs typeface="SimSun"/>
              </a:rPr>
              <a:t>，</a:t>
            </a:r>
            <a:r>
              <a:rPr dirty="0" sz="1000" spc="-405">
                <a:latin typeface="Courier New"/>
                <a:cs typeface="Courier New"/>
              </a:rPr>
              <a:t>,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baseline="-63888" sz="1500" spc="-1500">
                <a:latin typeface="SimSun"/>
                <a:cs typeface="SimSun"/>
              </a:rPr>
              <a:t>拿</a:t>
            </a:r>
            <a:r>
              <a:rPr dirty="0" sz="1000" spc="-5">
                <a:latin typeface="SimSun"/>
                <a:cs typeface="SimSun"/>
              </a:rPr>
              <a:t>加</a:t>
            </a:r>
            <a:r>
              <a:rPr dirty="0" baseline="-63888" sz="1500" spc="-1500">
                <a:latin typeface="SimSun"/>
                <a:cs typeface="SimSun"/>
              </a:rPr>
              <a:t>大</a:t>
            </a:r>
            <a:r>
              <a:rPr dirty="0" sz="1000" spc="-5">
                <a:latin typeface="SimSun"/>
                <a:cs typeface="SimSun"/>
              </a:rPr>
              <a:t>拿</a:t>
            </a:r>
            <a:r>
              <a:rPr dirty="0" baseline="-63888" sz="1500" spc="-1500">
                <a:latin typeface="SimSun"/>
                <a:cs typeface="SimSun"/>
              </a:rPr>
              <a:t>緊</a:t>
            </a:r>
            <a:r>
              <a:rPr dirty="0" sz="1000" spc="-5">
                <a:latin typeface="SimSun"/>
                <a:cs typeface="SimSun"/>
              </a:rPr>
              <a:t>大</a:t>
            </a:r>
            <a:r>
              <a:rPr dirty="0" baseline="-63888" sz="1500" spc="-1500">
                <a:latin typeface="SimSun"/>
                <a:cs typeface="SimSun"/>
              </a:rPr>
              <a:t>急</a:t>
            </a:r>
            <a:r>
              <a:rPr dirty="0" sz="1000" spc="-5">
                <a:latin typeface="SimSun"/>
                <a:cs typeface="SimSun"/>
              </a:rPr>
              <a:t>醫</a:t>
            </a:r>
            <a:r>
              <a:rPr dirty="0" baseline="-63888" sz="1500" spc="-1500">
                <a:latin typeface="SimSun"/>
                <a:cs typeface="SimSun"/>
              </a:rPr>
              <a:t>簽</a:t>
            </a:r>
            <a:r>
              <a:rPr dirty="0" sz="1000" spc="-5">
                <a:latin typeface="SimSun"/>
                <a:cs typeface="SimSun"/>
              </a:rPr>
              <a:t>療</a:t>
            </a:r>
            <a:r>
              <a:rPr dirty="0" baseline="-63888" sz="1500" spc="-1500">
                <a:latin typeface="SimSun"/>
                <a:cs typeface="SimSun"/>
              </a:rPr>
              <a:t>證</a:t>
            </a:r>
            <a:r>
              <a:rPr dirty="0" sz="1000" spc="-5">
                <a:latin typeface="SimSun"/>
                <a:cs typeface="SimSun"/>
              </a:rPr>
              <a:t>簽</a:t>
            </a:r>
            <a:r>
              <a:rPr dirty="0" baseline="-63888" sz="1500" spc="-1500">
                <a:latin typeface="SimSun"/>
                <a:cs typeface="SimSun"/>
              </a:rPr>
              <a:t>。</a:t>
            </a:r>
            <a:r>
              <a:rPr dirty="0" sz="1000">
                <a:latin typeface="SimSun"/>
                <a:cs typeface="SimSun"/>
              </a:rPr>
              <a:t>證</a:t>
            </a:r>
            <a:r>
              <a:rPr dirty="0" sz="1000" spc="-5">
                <a:latin typeface="Courier New"/>
                <a:cs typeface="Courier New"/>
              </a:rPr>
              <a:t>,</a:t>
            </a:r>
            <a:r>
              <a:rPr dirty="0" baseline="-63888" sz="1500" spc="-600">
                <a:latin typeface="SimSun"/>
                <a:cs typeface="SimSun"/>
              </a:rPr>
              <a:t>德</a:t>
            </a:r>
            <a:r>
              <a:rPr dirty="0" sz="1000" spc="-605">
                <a:latin typeface="SimSun"/>
                <a:cs typeface="SimSun"/>
              </a:rPr>
              <a:t>加</a:t>
            </a:r>
            <a:r>
              <a:rPr dirty="0" baseline="-63888" sz="1500" spc="-600">
                <a:latin typeface="SimSun"/>
                <a:cs typeface="SimSun"/>
              </a:rPr>
              <a:t>國</a:t>
            </a:r>
            <a:r>
              <a:rPr dirty="0" sz="1000" spc="-605">
                <a:latin typeface="SimSun"/>
                <a:cs typeface="SimSun"/>
              </a:rPr>
              <a:t>拿</a:t>
            </a:r>
            <a:r>
              <a:rPr dirty="0" baseline="-63888" sz="1500" spc="-600">
                <a:latin typeface="SimSun"/>
                <a:cs typeface="SimSun"/>
              </a:rPr>
              <a:t>公</a:t>
            </a:r>
            <a:r>
              <a:rPr dirty="0" sz="1000" spc="-605">
                <a:latin typeface="SimSun"/>
                <a:cs typeface="SimSun"/>
              </a:rPr>
              <a:t>大</a:t>
            </a:r>
            <a:r>
              <a:rPr dirty="0" baseline="-63888" sz="1500" spc="-600">
                <a:latin typeface="SimSun"/>
                <a:cs typeface="SimSun"/>
              </a:rPr>
              <a:t>民</a:t>
            </a:r>
            <a:r>
              <a:rPr dirty="0" sz="1000" spc="-605">
                <a:latin typeface="SimSun"/>
                <a:cs typeface="SimSun"/>
              </a:rPr>
              <a:t>簽</a:t>
            </a:r>
            <a:r>
              <a:rPr dirty="0" baseline="-63888" sz="1500" spc="-600">
                <a:latin typeface="SimSun"/>
                <a:cs typeface="SimSun"/>
              </a:rPr>
              <a:t>加</a:t>
            </a:r>
            <a:r>
              <a:rPr dirty="0" sz="1000" spc="-605">
                <a:latin typeface="SimSun"/>
                <a:cs typeface="SimSun"/>
              </a:rPr>
              <a:t>證</a:t>
            </a:r>
            <a:r>
              <a:rPr dirty="0" baseline="-63888" sz="1500" spc="-600">
                <a:latin typeface="SimSun"/>
                <a:cs typeface="SimSun"/>
              </a:rPr>
              <a:t>拿</a:t>
            </a:r>
            <a:r>
              <a:rPr dirty="0" sz="1000" spc="-605">
                <a:latin typeface="SimSun"/>
                <a:cs typeface="SimSun"/>
              </a:rPr>
              <a:t>申</a:t>
            </a:r>
            <a:r>
              <a:rPr dirty="0" baseline="-63888" sz="1500" spc="-600">
                <a:latin typeface="SimSun"/>
                <a:cs typeface="SimSun"/>
              </a:rPr>
              <a:t>大</a:t>
            </a:r>
            <a:r>
              <a:rPr dirty="0" sz="1000" spc="-605">
                <a:latin typeface="SimSun"/>
                <a:cs typeface="SimSun"/>
              </a:rPr>
              <a:t>請</a:t>
            </a:r>
            <a:r>
              <a:rPr dirty="0" baseline="-63888" sz="1500" spc="-600">
                <a:latin typeface="SimSun"/>
                <a:cs typeface="SimSun"/>
              </a:rPr>
              <a:t>簽</a:t>
            </a:r>
            <a:r>
              <a:rPr dirty="0" sz="1000" spc="-605">
                <a:latin typeface="SimSun"/>
                <a:cs typeface="SimSun"/>
              </a:rPr>
              <a:t>中</a:t>
            </a:r>
            <a:r>
              <a:rPr dirty="0" baseline="-63888" sz="1500" spc="-600">
                <a:latin typeface="SimSun"/>
                <a:cs typeface="SimSun"/>
              </a:rPr>
              <a:t>證</a:t>
            </a:r>
            <a:r>
              <a:rPr dirty="0" sz="1000" spc="-605">
                <a:latin typeface="SimSun"/>
                <a:cs typeface="SimSun"/>
              </a:rPr>
              <a:t>心</a:t>
            </a:r>
            <a:r>
              <a:rPr dirty="0" baseline="-63888" sz="1500" spc="-600">
                <a:latin typeface="SimSun"/>
                <a:cs typeface="SimSun"/>
              </a:rPr>
              <a:t>，</a:t>
            </a:r>
            <a:r>
              <a:rPr dirty="0" sz="1000" spc="-204">
                <a:latin typeface="Courier New"/>
                <a:cs typeface="Courier New"/>
              </a:rPr>
              <a:t>,</a:t>
            </a:r>
            <a:r>
              <a:rPr dirty="0" baseline="-63888" sz="1500" spc="-300">
                <a:latin typeface="SimSun"/>
                <a:cs typeface="SimSun"/>
              </a:rPr>
              <a:t>美</a:t>
            </a:r>
            <a:r>
              <a:rPr dirty="0" sz="1000" spc="-805">
                <a:latin typeface="SimSun"/>
                <a:cs typeface="SimSun"/>
              </a:rPr>
              <a:t>韓</a:t>
            </a:r>
            <a:r>
              <a:rPr dirty="0" baseline="-63888" sz="1500" spc="-300">
                <a:latin typeface="SimSun"/>
                <a:cs typeface="SimSun"/>
              </a:rPr>
              <a:t>國</a:t>
            </a:r>
            <a:r>
              <a:rPr dirty="0" sz="1000" spc="-805">
                <a:latin typeface="SimSun"/>
                <a:cs typeface="SimSun"/>
              </a:rPr>
              <a:t>國</a:t>
            </a:r>
            <a:r>
              <a:rPr dirty="0" baseline="-63888" sz="1500" spc="-300">
                <a:latin typeface="SimSun"/>
                <a:cs typeface="SimSun"/>
              </a:rPr>
              <a:t>公</a:t>
            </a:r>
            <a:r>
              <a:rPr dirty="0" sz="1000" spc="-805">
                <a:latin typeface="SimSun"/>
                <a:cs typeface="SimSun"/>
              </a:rPr>
              <a:t>公</a:t>
            </a:r>
            <a:r>
              <a:rPr dirty="0" baseline="-63888" sz="1500" spc="-300">
                <a:latin typeface="SimSun"/>
                <a:cs typeface="SimSun"/>
              </a:rPr>
              <a:t>民</a:t>
            </a:r>
            <a:r>
              <a:rPr dirty="0" sz="1000" spc="-805">
                <a:latin typeface="SimSun"/>
                <a:cs typeface="SimSun"/>
              </a:rPr>
              <a:t>民</a:t>
            </a:r>
            <a:r>
              <a:rPr dirty="0" baseline="-63888" sz="1500" spc="-300">
                <a:latin typeface="SimSun"/>
                <a:cs typeface="SimSun"/>
              </a:rPr>
              <a:t>加</a:t>
            </a:r>
            <a:r>
              <a:rPr dirty="0" sz="1000" spc="-805">
                <a:latin typeface="SimSun"/>
                <a:cs typeface="SimSun"/>
              </a:rPr>
              <a:t>加</a:t>
            </a:r>
            <a:r>
              <a:rPr dirty="0" baseline="-63888" sz="1500" spc="-300">
                <a:latin typeface="SimSun"/>
                <a:cs typeface="SimSun"/>
              </a:rPr>
              <a:t>拿</a:t>
            </a:r>
            <a:r>
              <a:rPr dirty="0" sz="1000" spc="-805">
                <a:latin typeface="SimSun"/>
                <a:cs typeface="SimSun"/>
              </a:rPr>
              <a:t>拿</a:t>
            </a:r>
            <a:r>
              <a:rPr dirty="0" baseline="-63888" sz="1500" spc="-300">
                <a:latin typeface="SimSun"/>
                <a:cs typeface="SimSun"/>
              </a:rPr>
              <a:t>大</a:t>
            </a:r>
            <a:r>
              <a:rPr dirty="0" sz="1000" spc="-805">
                <a:latin typeface="SimSun"/>
                <a:cs typeface="SimSun"/>
              </a:rPr>
              <a:t>大</a:t>
            </a:r>
            <a:r>
              <a:rPr dirty="0" baseline="-63888" sz="1500" spc="-300">
                <a:latin typeface="SimSun"/>
                <a:cs typeface="SimSun"/>
              </a:rPr>
              <a:t>簽</a:t>
            </a:r>
            <a:r>
              <a:rPr dirty="0" sz="1000" spc="-805">
                <a:latin typeface="SimSun"/>
                <a:cs typeface="SimSun"/>
              </a:rPr>
              <a:t>簽</a:t>
            </a:r>
            <a:r>
              <a:rPr dirty="0" baseline="-63888" sz="1500" spc="-300">
                <a:latin typeface="SimSun"/>
                <a:cs typeface="SimSun"/>
              </a:rPr>
              <a:t>證</a:t>
            </a:r>
            <a:r>
              <a:rPr dirty="0" sz="1000" spc="-805">
                <a:latin typeface="SimSun"/>
                <a:cs typeface="SimSun"/>
              </a:rPr>
              <a:t>證</a:t>
            </a:r>
            <a:r>
              <a:rPr dirty="0" baseline="-63888" sz="1500" spc="-300">
                <a:latin typeface="SimSun"/>
                <a:cs typeface="SimSun"/>
              </a:rPr>
              <a:t>，</a:t>
            </a:r>
            <a:r>
              <a:rPr dirty="0" sz="1000" spc="-405">
                <a:latin typeface="Courier New"/>
                <a:cs typeface="Courier New"/>
              </a:rPr>
              <a:t>,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baseline="-63888" sz="1500" spc="-1500">
                <a:latin typeface="SimSun"/>
                <a:cs typeface="SimSun"/>
              </a:rPr>
              <a:t>拿</a:t>
            </a:r>
            <a:r>
              <a:rPr dirty="0" sz="1000" spc="-5">
                <a:latin typeface="SimSun"/>
                <a:cs typeface="SimSun"/>
              </a:rPr>
              <a:t>來</a:t>
            </a:r>
            <a:r>
              <a:rPr dirty="0" baseline="-63888" sz="1500" spc="-1500">
                <a:latin typeface="SimSun"/>
                <a:cs typeface="SimSun"/>
              </a:rPr>
              <a:t>大</a:t>
            </a:r>
            <a:r>
              <a:rPr dirty="0" sz="1000">
                <a:latin typeface="SimSun"/>
                <a:cs typeface="SimSun"/>
              </a:rPr>
              <a:t>自</a:t>
            </a:r>
            <a:endParaRPr sz="1000">
              <a:latin typeface="SimSun"/>
              <a:cs typeface="SimSun"/>
            </a:endParaRPr>
          </a:p>
          <a:p>
            <a:pPr marL="190500">
              <a:lnSpc>
                <a:spcPct val="100000"/>
              </a:lnSpc>
              <a:spcBef>
                <a:spcPts val="1040"/>
              </a:spcBef>
            </a:pPr>
            <a:r>
              <a:rPr dirty="0" sz="1000" spc="-1000">
                <a:latin typeface="SimSun"/>
                <a:cs typeface="SimSun"/>
              </a:rPr>
              <a:t>公</a:t>
            </a:r>
            <a:r>
              <a:rPr dirty="0" baseline="-63888" sz="1500">
                <a:latin typeface="SimSun"/>
                <a:cs typeface="SimSun"/>
              </a:rPr>
              <a:t>法</a:t>
            </a: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國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比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利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時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芬</a:t>
            </a:r>
            <a:r>
              <a:rPr dirty="0" sz="1000" spc="-1000">
                <a:latin typeface="SimSun"/>
                <a:cs typeface="SimSun"/>
              </a:rPr>
              <a:t>新</a:t>
            </a:r>
            <a:r>
              <a:rPr dirty="0" baseline="-63888" sz="1500">
                <a:latin typeface="SimSun"/>
                <a:cs typeface="SimSun"/>
              </a:rPr>
              <a:t>蘭</a:t>
            </a:r>
            <a:r>
              <a:rPr dirty="0" sz="1000" spc="-1000">
                <a:latin typeface="SimSun"/>
                <a:cs typeface="SimSun"/>
              </a:rPr>
              <a:t>西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蘭</a:t>
            </a:r>
            <a:r>
              <a:rPr dirty="0" baseline="-63888" sz="1500">
                <a:latin typeface="SimSun"/>
                <a:cs typeface="SimSun"/>
              </a:rPr>
              <a:t>德</a:t>
            </a:r>
            <a:r>
              <a:rPr dirty="0" sz="1000" spc="-1000">
                <a:latin typeface="SimSun"/>
                <a:cs typeface="SimSun"/>
              </a:rPr>
              <a:t>公</a:t>
            </a:r>
            <a:r>
              <a:rPr dirty="0" baseline="-63888" sz="1500">
                <a:latin typeface="SimSun"/>
                <a:cs typeface="SimSun"/>
              </a:rPr>
              <a:t>國</a:t>
            </a: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意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利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希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臘</a:t>
            </a:r>
            <a:r>
              <a:rPr dirty="0" sz="1000" spc="-1000">
                <a:latin typeface="SimSun"/>
                <a:cs typeface="SimSun"/>
              </a:rPr>
              <a:t>澳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葡</a:t>
            </a:r>
            <a:r>
              <a:rPr dirty="0" sz="1000" spc="-1000">
                <a:latin typeface="SimSun"/>
                <a:cs typeface="SimSun"/>
              </a:rPr>
              <a:t>利</a:t>
            </a:r>
            <a:r>
              <a:rPr dirty="0" baseline="-63888" sz="1500">
                <a:latin typeface="SimSun"/>
                <a:cs typeface="SimSun"/>
              </a:rPr>
              <a:t>萄</a:t>
            </a:r>
            <a:r>
              <a:rPr dirty="0" sz="1000" spc="-1000">
                <a:latin typeface="SimSun"/>
                <a:cs typeface="SimSun"/>
              </a:rPr>
              <a:t>亞</a:t>
            </a:r>
            <a:r>
              <a:rPr dirty="0" baseline="-63888" sz="1500">
                <a:latin typeface="SimSun"/>
                <a:cs typeface="SimSun"/>
              </a:rPr>
              <a:t>牙</a:t>
            </a:r>
            <a:r>
              <a:rPr dirty="0" sz="1000" spc="-1000">
                <a:latin typeface="SimSun"/>
                <a:cs typeface="SimSun"/>
              </a:rPr>
              <a:t>公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西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班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牙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、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墨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西</a:t>
            </a:r>
            <a:r>
              <a:rPr dirty="0" sz="1000" spc="-1000">
                <a:latin typeface="SimSun"/>
                <a:cs typeface="SimSun"/>
              </a:rPr>
              <a:t>。</a:t>
            </a:r>
            <a:r>
              <a:rPr dirty="0" baseline="-63888" sz="1500">
                <a:latin typeface="SimSun"/>
                <a:cs typeface="SimSun"/>
              </a:rPr>
              <a:t>哥</a:t>
            </a:r>
            <a:r>
              <a:rPr dirty="0" baseline="-63888" sz="1500" spc="-607">
                <a:latin typeface="SimSun"/>
                <a:cs typeface="SimSun"/>
              </a:rPr>
              <a:t>、</a:t>
            </a:r>
            <a:r>
              <a:rPr dirty="0" sz="1000" spc="-600">
                <a:latin typeface="SimSun"/>
                <a:cs typeface="SimSun"/>
              </a:rPr>
              <a:t>您</a:t>
            </a:r>
            <a:r>
              <a:rPr dirty="0" baseline="-63888" sz="1500" spc="-607">
                <a:latin typeface="SimSun"/>
                <a:cs typeface="SimSun"/>
              </a:rPr>
              <a:t>巴</a:t>
            </a:r>
            <a:r>
              <a:rPr dirty="0" sz="1000" spc="-600">
                <a:latin typeface="SimSun"/>
                <a:cs typeface="SimSun"/>
              </a:rPr>
              <a:t>也</a:t>
            </a:r>
            <a:r>
              <a:rPr dirty="0" baseline="-63888" sz="1500" spc="-607">
                <a:latin typeface="SimSun"/>
                <a:cs typeface="SimSun"/>
              </a:rPr>
              <a:t>西</a:t>
            </a:r>
            <a:r>
              <a:rPr dirty="0" sz="1000" spc="-600">
                <a:latin typeface="SimSun"/>
                <a:cs typeface="SimSun"/>
              </a:rPr>
              <a:t>有</a:t>
            </a:r>
            <a:r>
              <a:rPr dirty="0" baseline="-63888" sz="1500" spc="-607">
                <a:latin typeface="SimSun"/>
                <a:cs typeface="SimSun"/>
              </a:rPr>
              <a:t>、</a:t>
            </a:r>
            <a:r>
              <a:rPr dirty="0" sz="1000" spc="-600">
                <a:latin typeface="SimSun"/>
                <a:cs typeface="SimSun"/>
              </a:rPr>
              <a:t>資</a:t>
            </a:r>
            <a:r>
              <a:rPr dirty="0" baseline="-63888" sz="1500" spc="-607">
                <a:latin typeface="SimSun"/>
                <a:cs typeface="SimSun"/>
              </a:rPr>
              <a:t>波</a:t>
            </a:r>
            <a:r>
              <a:rPr dirty="0" sz="1000" spc="-600">
                <a:latin typeface="SimSun"/>
                <a:cs typeface="SimSun"/>
              </a:rPr>
              <a:t>格</a:t>
            </a:r>
            <a:r>
              <a:rPr dirty="0" baseline="-63888" sz="1500" spc="-607">
                <a:latin typeface="SimSun"/>
                <a:cs typeface="SimSun"/>
              </a:rPr>
              <a:t>羅</a:t>
            </a:r>
            <a:r>
              <a:rPr dirty="0" sz="1000" spc="-600">
                <a:latin typeface="SimSun"/>
                <a:cs typeface="SimSun"/>
              </a:rPr>
              <a:t>從</a:t>
            </a:r>
            <a:r>
              <a:rPr dirty="0" baseline="-63888" sz="1500" spc="-607">
                <a:latin typeface="SimSun"/>
                <a:cs typeface="SimSun"/>
              </a:rPr>
              <a:t>的</a:t>
            </a:r>
            <a:r>
              <a:rPr dirty="0" sz="1000" spc="-600">
                <a:latin typeface="SimSun"/>
                <a:cs typeface="SimSun"/>
              </a:rPr>
              <a:t>丹</a:t>
            </a:r>
            <a:r>
              <a:rPr dirty="0" baseline="-63888" sz="1500" spc="-607">
                <a:latin typeface="SimSun"/>
                <a:cs typeface="SimSun"/>
              </a:rPr>
              <a:t>海</a:t>
            </a:r>
            <a:r>
              <a:rPr dirty="0" sz="1000" spc="-600">
                <a:latin typeface="SimSun"/>
                <a:cs typeface="SimSun"/>
              </a:rPr>
              <a:t>麥</a:t>
            </a:r>
            <a:r>
              <a:rPr dirty="0" baseline="-63888" sz="1500" spc="-607">
                <a:latin typeface="SimSun"/>
                <a:cs typeface="SimSun"/>
              </a:rPr>
              <a:t>、</a:t>
            </a:r>
            <a:r>
              <a:rPr dirty="0" sz="1000" spc="-600">
                <a:latin typeface="SimSun"/>
                <a:cs typeface="SimSun"/>
              </a:rPr>
              <a:t>、</a:t>
            </a:r>
            <a:r>
              <a:rPr dirty="0" baseline="-63888" sz="1500" spc="-607">
                <a:latin typeface="SimSun"/>
                <a:cs typeface="SimSun"/>
              </a:rPr>
              <a:t>俄</a:t>
            </a:r>
            <a:r>
              <a:rPr dirty="0" sz="1000" spc="-600">
                <a:latin typeface="SimSun"/>
                <a:cs typeface="SimSun"/>
              </a:rPr>
              <a:t>瑞</a:t>
            </a:r>
            <a:r>
              <a:rPr dirty="0" baseline="-63888" sz="1500" spc="-607">
                <a:latin typeface="SimSun"/>
                <a:cs typeface="SimSun"/>
              </a:rPr>
              <a:t>羅</a:t>
            </a:r>
            <a:r>
              <a:rPr dirty="0" sz="1000" spc="-600">
                <a:latin typeface="SimSun"/>
                <a:cs typeface="SimSun"/>
              </a:rPr>
              <a:t>典</a:t>
            </a:r>
            <a:r>
              <a:rPr dirty="0" baseline="-63888" sz="1500" spc="-607">
                <a:latin typeface="SimSun"/>
                <a:cs typeface="SimSun"/>
              </a:rPr>
              <a:t>斯</a:t>
            </a:r>
            <a:r>
              <a:rPr dirty="0" sz="1000" spc="-600">
                <a:latin typeface="SimSun"/>
                <a:cs typeface="SimSun"/>
              </a:rPr>
              <a:t>、</a:t>
            </a:r>
            <a:r>
              <a:rPr dirty="0" baseline="-63888" sz="1500" spc="-607">
                <a:latin typeface="SimSun"/>
                <a:cs typeface="SimSun"/>
              </a:rPr>
              <a:t>、</a:t>
            </a:r>
            <a:r>
              <a:rPr dirty="0" sz="1000" spc="-600">
                <a:latin typeface="SimSun"/>
                <a:cs typeface="SimSun"/>
              </a:rPr>
              <a:t>荷</a:t>
            </a:r>
            <a:r>
              <a:rPr dirty="0" baseline="-63888" sz="1500" spc="-607">
                <a:latin typeface="SimSun"/>
                <a:cs typeface="SimSun"/>
              </a:rPr>
              <a:t>日</a:t>
            </a:r>
            <a:r>
              <a:rPr dirty="0" sz="1000" spc="-600">
                <a:latin typeface="SimSun"/>
                <a:cs typeface="SimSun"/>
              </a:rPr>
              <a:t>蘭</a:t>
            </a:r>
            <a:r>
              <a:rPr dirty="0" baseline="-63888" sz="1500" spc="-607">
                <a:latin typeface="SimSun"/>
                <a:cs typeface="SimSun"/>
              </a:rPr>
              <a:t>本</a:t>
            </a:r>
            <a:r>
              <a:rPr dirty="0" sz="1000" spc="-600">
                <a:latin typeface="SimSun"/>
                <a:cs typeface="SimSun"/>
              </a:rPr>
              <a:t>、</a:t>
            </a:r>
            <a:r>
              <a:rPr dirty="0" baseline="-63888" sz="1500" spc="-607">
                <a:latin typeface="SimSun"/>
                <a:cs typeface="SimSun"/>
              </a:rPr>
              <a:t>和</a:t>
            </a:r>
            <a:r>
              <a:rPr dirty="0" sz="1000" spc="-600">
                <a:latin typeface="SimSun"/>
                <a:cs typeface="SimSun"/>
              </a:rPr>
              <a:t>挪</a:t>
            </a:r>
            <a:r>
              <a:rPr dirty="0" baseline="-63888" sz="1500" spc="-607">
                <a:latin typeface="SimSun"/>
                <a:cs typeface="SimSun"/>
              </a:rPr>
              <a:t>更</a:t>
            </a:r>
            <a:r>
              <a:rPr dirty="0" sz="1000" spc="-600">
                <a:latin typeface="SimSun"/>
                <a:cs typeface="SimSun"/>
              </a:rPr>
              <a:t>威</a:t>
            </a:r>
            <a:r>
              <a:rPr dirty="0" baseline="-63888" sz="1500" spc="-607">
                <a:latin typeface="SimSun"/>
                <a:cs typeface="SimSun"/>
              </a:rPr>
              <a:t>多</a:t>
            </a:r>
            <a:r>
              <a:rPr dirty="0" sz="1000">
                <a:latin typeface="SimSun"/>
                <a:cs typeface="SimSun"/>
              </a:rPr>
              <a:t>、</a:t>
            </a:r>
            <a:endParaRPr sz="1000">
              <a:latin typeface="SimSun"/>
              <a:cs typeface="SimSun"/>
            </a:endParaRPr>
          </a:p>
          <a:p>
            <a:pPr marL="190500" marR="221615">
              <a:lnSpc>
                <a:spcPct val="94600"/>
              </a:lnSpc>
              <a:spcBef>
                <a:spcPts val="1135"/>
              </a:spcBef>
            </a:pPr>
            <a:r>
              <a:rPr dirty="0" sz="1000">
                <a:latin typeface="SimSun"/>
                <a:cs typeface="SimSun"/>
              </a:rPr>
              <a:t>國家獲得加拿大在線簽證。</a:t>
            </a:r>
            <a:r>
              <a:rPr dirty="0" sz="1000" spc="90">
                <a:latin typeface="SimSun"/>
                <a:cs typeface="SimSun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The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eTA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is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official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electronic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authorization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that allows travelers of eligible countries to visit Canada for short-term stays.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eta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The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eTA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was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launched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August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2015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by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the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Government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 Canada and it is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mandatory entry requirement to travel to Canada. The Canadian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eTA determines the eligibility of people who wish to enter the country for tourism,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business, or transit purposes. To be able to visit Canada, foreign visitors must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have either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valid eTA or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valid visa. Citizens of 53 countries are exempt from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applying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Temporary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Resident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(TRV)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consulate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embassy.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Nationals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 these visa-exempt countries are required to obtain the eTA online before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traveling to Canada. The online Canadian eTA is only available to certain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nationalities.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citizen of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visa-exempt country is eligible for the electronic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authorization,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eTA.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All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other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travelers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must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get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travel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through </a:t>
            </a:r>
            <a:r>
              <a:rPr dirty="0" sz="1000">
                <a:latin typeface="Courier New"/>
                <a:cs typeface="Courier New"/>
              </a:rPr>
              <a:t>a </a:t>
            </a:r>
            <a:r>
              <a:rPr dirty="0" sz="1000" spc="-5">
                <a:latin typeface="Courier New"/>
                <a:cs typeface="Courier New"/>
              </a:rPr>
              <a:t>Canadian Mission.The online tourist visa for Canada tourist visa, 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 visa and Canada medical visa. secure, safe, simple and trusted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mechanism.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get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by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email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instead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of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visiting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embassy.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online application form is available for all usa citizens, european, uk,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australia,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new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zealand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and</a:t>
            </a:r>
            <a:r>
              <a:rPr dirty="0" sz="1000" spc="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canadian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residents.Canada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5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 online application, Canada visa application online, Canada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 visa, Canada tourist visa, Canada visa, Canada visa, Canada visa online,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 online, visa to Canada, visa for Canada, Canada evisa, evisa Canada,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business visa, Canada tourist visa, Canada medical visa, Canada 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 centre, Canada visa for korean citizens, Canada visa from korea. urgent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emergency.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german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3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 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 Canada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new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zealand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94359" y="687069"/>
            <a:ext cx="6553834" cy="421386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0" marR="170815">
              <a:lnSpc>
                <a:spcPct val="94400"/>
              </a:lnSpc>
              <a:spcBef>
                <a:spcPts val="165"/>
              </a:spcBef>
            </a:pPr>
            <a:r>
              <a:rPr dirty="0" sz="1000" spc="-5">
                <a:latin typeface="Courier New"/>
                <a:cs typeface="Courier New"/>
              </a:rPr>
              <a:t>citizens, Canada visa for australian citizens. you are also eligible for 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 online from denmark, sweden, netherlands, norway, france, belgium, finland,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germany, italy, greece, portugal, spain, mexico, brazil, baltic, russia, japan and </a:t>
            </a:r>
            <a:r>
              <a:rPr dirty="0" sz="1000" spc="-59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many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more countries.</a:t>
            </a:r>
            <a:endParaRPr sz="1000">
              <a:latin typeface="Courier New"/>
              <a:cs typeface="Courier New"/>
            </a:endParaRPr>
          </a:p>
          <a:p>
            <a:pPr marL="127000" marR="170180">
              <a:lnSpc>
                <a:spcPct val="189200"/>
              </a:lnSpc>
            </a:pPr>
            <a:r>
              <a:rPr dirty="0" sz="1000" spc="-605">
                <a:latin typeface="Courier New"/>
                <a:cs typeface="Courier New"/>
              </a:rPr>
              <a:t>K</a:t>
            </a:r>
            <a:r>
              <a:rPr dirty="0" baseline="-63888" sz="1500" spc="-607">
                <a:latin typeface="SimSun"/>
                <a:cs typeface="SimSun"/>
              </a:rPr>
              <a:t>拿</a:t>
            </a:r>
            <a:r>
              <a:rPr dirty="0" sz="1000" spc="-200">
                <a:latin typeface="Courier New"/>
                <a:cs typeface="Courier New"/>
              </a:rPr>
              <a:t>e</a:t>
            </a:r>
            <a:r>
              <a:rPr dirty="0" baseline="-63888" sz="1500" spc="-1207">
                <a:latin typeface="SimSun"/>
                <a:cs typeface="SimSun"/>
              </a:rPr>
              <a:t>大</a:t>
            </a:r>
            <a:r>
              <a:rPr dirty="0" sz="1000" spc="-5">
                <a:latin typeface="Courier New"/>
                <a:cs typeface="Courier New"/>
              </a:rPr>
              <a:t>y</a:t>
            </a:r>
            <a:r>
              <a:rPr dirty="0" sz="1000" spc="-400">
                <a:latin typeface="Courier New"/>
                <a:cs typeface="Courier New"/>
              </a:rPr>
              <a:t>w</a:t>
            </a:r>
            <a:r>
              <a:rPr dirty="0" baseline="-63888" sz="1500" spc="-907">
                <a:latin typeface="SimSun"/>
                <a:cs typeface="SimSun"/>
              </a:rPr>
              <a:t>簽</a:t>
            </a:r>
            <a:r>
              <a:rPr dirty="0" sz="1000" spc="-5">
                <a:latin typeface="Courier New"/>
                <a:cs typeface="Courier New"/>
              </a:rPr>
              <a:t>o</a:t>
            </a:r>
            <a:r>
              <a:rPr dirty="0" sz="1000" spc="-600">
                <a:latin typeface="Courier New"/>
                <a:cs typeface="Courier New"/>
              </a:rPr>
              <a:t>r</a:t>
            </a:r>
            <a:r>
              <a:rPr dirty="0" baseline="-63888" sz="1500" spc="-607">
                <a:latin typeface="SimSun"/>
                <a:cs typeface="SimSun"/>
              </a:rPr>
              <a:t>證</a:t>
            </a:r>
            <a:r>
              <a:rPr dirty="0" sz="1000" spc="-200">
                <a:latin typeface="Courier New"/>
                <a:cs typeface="Courier New"/>
              </a:rPr>
              <a:t>d</a:t>
            </a:r>
            <a:r>
              <a:rPr dirty="0" baseline="-63888" sz="1500" spc="-1207">
                <a:latin typeface="SimSun"/>
                <a:cs typeface="SimSun"/>
              </a:rPr>
              <a:t>申</a:t>
            </a:r>
            <a:r>
              <a:rPr dirty="0" sz="1000">
                <a:latin typeface="Courier New"/>
                <a:cs typeface="Courier New"/>
              </a:rPr>
              <a:t>s</a:t>
            </a:r>
            <a:r>
              <a:rPr dirty="0" sz="1000" spc="-400">
                <a:latin typeface="Courier New"/>
                <a:cs typeface="Courier New"/>
              </a:rPr>
              <a:t> </a:t>
            </a:r>
            <a:r>
              <a:rPr dirty="0" baseline="-63888" sz="1500" spc="-907">
                <a:latin typeface="SimSun"/>
                <a:cs typeface="SimSun"/>
              </a:rPr>
              <a:t>請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申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請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申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請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申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請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在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線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申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請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， </a:t>
            </a:r>
            <a:r>
              <a:rPr dirty="0" baseline="-63888" sz="1500">
                <a:latin typeface="SimSun"/>
                <a:cs typeface="SimSun"/>
              </a:rPr>
              <a:t> 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線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電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子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>
                <a:latin typeface="SimSun"/>
                <a:cs typeface="SimSun"/>
              </a:rPr>
              <a:t>證加拿大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在線加拿大電子簽證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加拿大商務簽證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在線加拿大醫療簽證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加拿大旅遊簽證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在線</a:t>
            </a:r>
            <a:endParaRPr sz="1000">
              <a:latin typeface="SimSun"/>
              <a:cs typeface="SimSun"/>
            </a:endParaRPr>
          </a:p>
          <a:p>
            <a:pPr marL="127000" marR="119380">
              <a:lnSpc>
                <a:spcPct val="94600"/>
              </a:lnSpc>
              <a:spcBef>
                <a:spcPts val="1135"/>
              </a:spcBef>
              <a:tabLst>
                <a:tab pos="1548765" algn="l"/>
                <a:tab pos="2590165" algn="l"/>
                <a:tab pos="3885565" algn="l"/>
                <a:tab pos="4926965" algn="l"/>
                <a:tab pos="5714365" algn="l"/>
              </a:tabLst>
            </a:pPr>
            <a:r>
              <a:rPr dirty="0" sz="1000">
                <a:latin typeface="SimSun"/>
                <a:cs typeface="SimSun"/>
              </a:rPr>
              <a:t>大電子簽證</a:t>
            </a:r>
            <a:r>
              <a:rPr dirty="0" baseline="63888" sz="1500">
                <a:latin typeface="Courier New"/>
                <a:cs typeface="Courier New"/>
              </a:rPr>
              <a:t>,</a:t>
            </a:r>
            <a:r>
              <a:rPr dirty="0" baseline="63888" sz="1500" spc="-7">
                <a:latin typeface="Courier New"/>
                <a:cs typeface="Courier New"/>
              </a:rPr>
              <a:t> </a:t>
            </a:r>
            <a:r>
              <a:rPr dirty="0" sz="1000" spc="-1000">
                <a:latin typeface="SimSun"/>
                <a:cs typeface="SimSun"/>
              </a:rPr>
              <a:t>在</a:t>
            </a:r>
            <a:r>
              <a:rPr dirty="0" baseline="63888" sz="1500">
                <a:latin typeface="SimSun"/>
                <a:cs typeface="SimSun"/>
              </a:rPr>
              <a:t>加拿大簽</a:t>
            </a:r>
            <a:r>
              <a:rPr dirty="0" baseline="63888" sz="1500" spc="-607">
                <a:latin typeface="SimSun"/>
                <a:cs typeface="SimSun"/>
              </a:rPr>
              <a:t>證</a:t>
            </a:r>
            <a:r>
              <a:rPr dirty="0" sz="1000" spc="-1200">
                <a:latin typeface="Courier New"/>
                <a:cs typeface="Courier New"/>
              </a:rPr>
              <a:t>asiv</a:t>
            </a:r>
            <a:r>
              <a:rPr dirty="0" sz="1000" spc="-1805">
                <a:latin typeface="Courier New"/>
                <a:cs typeface="Courier New"/>
              </a:rPr>
              <a:t>e</a:t>
            </a:r>
            <a:r>
              <a:rPr dirty="0" sz="1000">
                <a:latin typeface="SimSun"/>
                <a:cs typeface="SimSun"/>
              </a:rPr>
              <a:t>線	</a:t>
            </a:r>
            <a:r>
              <a:rPr dirty="0" baseline="63888" sz="1500">
                <a:latin typeface="Courier New"/>
                <a:cs typeface="Courier New"/>
              </a:rPr>
              <a:t>,</a:t>
            </a:r>
            <a:r>
              <a:rPr dirty="0" baseline="63888" sz="1500" spc="-607">
                <a:latin typeface="Courier New"/>
                <a:cs typeface="Courier New"/>
              </a:rPr>
              <a:t> </a:t>
            </a:r>
            <a:r>
              <a:rPr dirty="0" sz="1000" spc="-200">
                <a:latin typeface="Courier New"/>
                <a:cs typeface="Courier New"/>
              </a:rPr>
              <a:t>C</a:t>
            </a:r>
            <a:r>
              <a:rPr dirty="0" baseline="63888" sz="1500">
                <a:latin typeface="SimSun"/>
                <a:cs typeface="SimSun"/>
              </a:rPr>
              <a:t>加拿大簽證在</a:t>
            </a:r>
            <a:r>
              <a:rPr dirty="0" baseline="63888" sz="1500" spc="-1200">
                <a:latin typeface="SimSun"/>
                <a:cs typeface="SimSun"/>
              </a:rPr>
              <a:t>線</a:t>
            </a:r>
            <a:r>
              <a:rPr dirty="0" sz="1000" spc="-2000">
                <a:latin typeface="SimSun"/>
                <a:cs typeface="SimSun"/>
              </a:rPr>
              <a:t>加線在</a:t>
            </a:r>
            <a:r>
              <a:rPr dirty="0" sz="1000" spc="-1605">
                <a:latin typeface="SimSun"/>
                <a:cs typeface="SimSun"/>
              </a:rPr>
              <a:t>，</a:t>
            </a:r>
            <a:r>
              <a:rPr dirty="0" sz="1000" spc="-1205">
                <a:latin typeface="Courier New"/>
                <a:cs typeface="Courier New"/>
              </a:rPr>
              <a:t>adan</a:t>
            </a:r>
            <a:r>
              <a:rPr dirty="0" sz="1000">
                <a:latin typeface="Courier New"/>
                <a:cs typeface="Courier New"/>
              </a:rPr>
              <a:t>a	</a:t>
            </a:r>
            <a:r>
              <a:rPr dirty="0" baseline="63888" sz="1500" spc="-607">
                <a:latin typeface="Courier New"/>
                <a:cs typeface="Courier New"/>
              </a:rPr>
              <a:t>,</a:t>
            </a:r>
            <a:r>
              <a:rPr dirty="0" sz="1000">
                <a:latin typeface="SimSun"/>
                <a:cs typeface="SimSun"/>
              </a:rPr>
              <a:t>拿</a:t>
            </a:r>
            <a:r>
              <a:rPr dirty="0" baseline="63888" sz="1500">
                <a:latin typeface="SimSun"/>
                <a:cs typeface="SimSun"/>
              </a:rPr>
              <a:t>在線加拿大簽證在</a:t>
            </a:r>
            <a:r>
              <a:rPr dirty="0" baseline="63888" sz="1500" spc="-1500">
                <a:latin typeface="SimSun"/>
                <a:cs typeface="SimSun"/>
              </a:rPr>
              <a:t>線</a:t>
            </a:r>
            <a:r>
              <a:rPr dirty="0" sz="1000" spc="-2000">
                <a:latin typeface="SimSun"/>
                <a:cs typeface="SimSun"/>
              </a:rPr>
              <a:t>加線在，證簽務商</a:t>
            </a:r>
            <a:r>
              <a:rPr dirty="0" sz="1000">
                <a:latin typeface="SimSun"/>
                <a:cs typeface="SimSun"/>
              </a:rPr>
              <a:t>大	</a:t>
            </a:r>
            <a:r>
              <a:rPr dirty="0" baseline="63888" sz="1500" spc="-907">
                <a:latin typeface="Courier New"/>
                <a:cs typeface="Courier New"/>
              </a:rPr>
              <a:t>,</a:t>
            </a:r>
            <a:r>
              <a:rPr dirty="0" sz="1000">
                <a:latin typeface="SimSun"/>
                <a:cs typeface="SimSun"/>
              </a:rPr>
              <a:t>拿</a:t>
            </a:r>
            <a:r>
              <a:rPr dirty="0" sz="1000" spc="-800">
                <a:latin typeface="SimSun"/>
                <a:cs typeface="SimSun"/>
              </a:rPr>
              <a:t>大</a:t>
            </a:r>
            <a:r>
              <a:rPr dirty="0" baseline="63888" sz="1500">
                <a:latin typeface="SimSun"/>
                <a:cs typeface="SimSun"/>
              </a:rPr>
              <a:t>在線加拿</a:t>
            </a:r>
            <a:r>
              <a:rPr dirty="0" baseline="63888" sz="1500" spc="-952">
                <a:latin typeface="SimSun"/>
                <a:cs typeface="SimSun"/>
              </a:rPr>
              <a:t>大 </a:t>
            </a:r>
            <a:r>
              <a:rPr dirty="0" baseline="63888" sz="1500">
                <a:latin typeface="SimSun"/>
                <a:cs typeface="SimSun"/>
              </a:rPr>
              <a:t>簽</a:t>
            </a:r>
            <a:r>
              <a:rPr dirty="0" baseline="63888" sz="1500" spc="-300">
                <a:latin typeface="SimSun"/>
                <a:cs typeface="SimSun"/>
              </a:rPr>
              <a:t>證</a:t>
            </a:r>
            <a:r>
              <a:rPr dirty="0" sz="1000" spc="-2000">
                <a:latin typeface="SimSun"/>
                <a:cs typeface="SimSun"/>
              </a:rPr>
              <a:t>線在，證簽遊</a:t>
            </a:r>
            <a:r>
              <a:rPr dirty="0" sz="1000">
                <a:latin typeface="SimSun"/>
                <a:cs typeface="SimSun"/>
              </a:rPr>
              <a:t>旅	</a:t>
            </a:r>
            <a:r>
              <a:rPr dirty="0" baseline="63888" sz="1500">
                <a:latin typeface="Courier New"/>
                <a:cs typeface="Courier New"/>
              </a:rPr>
              <a:t>,</a:t>
            </a:r>
            <a:r>
              <a:rPr dirty="0" baseline="63888" sz="1500" spc="-607">
                <a:latin typeface="Courier New"/>
                <a:cs typeface="Courier New"/>
              </a:rPr>
              <a:t> </a:t>
            </a:r>
            <a:r>
              <a:rPr dirty="0" sz="1000" spc="-600">
                <a:latin typeface="SimSun"/>
                <a:cs typeface="SimSun"/>
              </a:rPr>
              <a:t>加</a:t>
            </a:r>
            <a:r>
              <a:rPr dirty="0" baseline="63888" sz="1500">
                <a:latin typeface="SimSun"/>
                <a:cs typeface="SimSun"/>
              </a:rPr>
              <a:t>加拿大簽</a:t>
            </a:r>
            <a:r>
              <a:rPr dirty="0" baseline="63888" sz="1500" spc="-607">
                <a:latin typeface="SimSun"/>
                <a:cs typeface="SimSun"/>
              </a:rPr>
              <a:t>證</a:t>
            </a:r>
            <a:r>
              <a:rPr dirty="0" sz="1000" spc="-2005">
                <a:latin typeface="SimSun"/>
                <a:cs typeface="SimSun"/>
              </a:rPr>
              <a:t>簽療</a:t>
            </a:r>
            <a:r>
              <a:rPr dirty="0" sz="1000" spc="-2000">
                <a:latin typeface="SimSun"/>
                <a:cs typeface="SimSun"/>
              </a:rPr>
              <a:t>醫大</a:t>
            </a:r>
            <a:r>
              <a:rPr dirty="0" sz="1000">
                <a:latin typeface="SimSun"/>
                <a:cs typeface="SimSun"/>
              </a:rPr>
              <a:t>拿	</a:t>
            </a:r>
            <a:r>
              <a:rPr dirty="0" baseline="63888" sz="1500" spc="-7">
                <a:latin typeface="Courier New"/>
                <a:cs typeface="Courier New"/>
              </a:rPr>
              <a:t>,</a:t>
            </a:r>
            <a:r>
              <a:rPr dirty="0" sz="1000" spc="-405">
                <a:latin typeface="SimSun"/>
                <a:cs typeface="SimSun"/>
              </a:rPr>
              <a:t>證</a:t>
            </a:r>
            <a:r>
              <a:rPr dirty="0" baseline="63888" sz="1500">
                <a:latin typeface="SimSun"/>
                <a:cs typeface="SimSun"/>
              </a:rPr>
              <a:t>在線加</a:t>
            </a:r>
            <a:r>
              <a:rPr dirty="0" baseline="63888" sz="1500" spc="-907">
                <a:latin typeface="SimSun"/>
                <a:cs typeface="SimSun"/>
              </a:rPr>
              <a:t>拿</a:t>
            </a:r>
            <a:r>
              <a:rPr dirty="0" sz="1000" spc="-2005">
                <a:latin typeface="SimSun"/>
                <a:cs typeface="SimSun"/>
              </a:rPr>
              <a:t>加線在</a:t>
            </a:r>
            <a:r>
              <a:rPr dirty="0" sz="1000" spc="-1005">
                <a:latin typeface="SimSun"/>
                <a:cs typeface="SimSun"/>
              </a:rPr>
              <a:t>，</a:t>
            </a:r>
            <a:r>
              <a:rPr dirty="0" sz="1000">
                <a:latin typeface="SimSun"/>
                <a:cs typeface="SimSun"/>
              </a:rPr>
              <a:t>拿大簽證申</a:t>
            </a:r>
            <a:r>
              <a:rPr dirty="0" sz="1000" spc="-1000">
                <a:latin typeface="SimSun"/>
                <a:cs typeface="SimSun"/>
              </a:rPr>
              <a:t>請</a:t>
            </a:r>
            <a:r>
              <a:rPr dirty="0" baseline="63888" sz="1500">
                <a:latin typeface="Courier New"/>
                <a:cs typeface="Courier New"/>
              </a:rPr>
              <a:t>,</a:t>
            </a:r>
            <a:r>
              <a:rPr dirty="0" baseline="63888" sz="1500" spc="-307">
                <a:latin typeface="Courier New"/>
                <a:cs typeface="Courier New"/>
              </a:rPr>
              <a:t> </a:t>
            </a:r>
            <a:r>
              <a:rPr dirty="0" sz="1000">
                <a:latin typeface="SimSun"/>
                <a:cs typeface="SimSun"/>
              </a:rPr>
              <a:t>中心</a:t>
            </a:r>
            <a:r>
              <a:rPr dirty="0" sz="1000" spc="-5">
                <a:latin typeface="SimSun"/>
                <a:cs typeface="SimSun"/>
              </a:rPr>
              <a:t>，美</a:t>
            </a:r>
            <a:r>
              <a:rPr dirty="0" sz="1000">
                <a:latin typeface="SimSun"/>
                <a:cs typeface="SimSun"/>
              </a:rPr>
              <a:t>國</a:t>
            </a:r>
            <a:r>
              <a:rPr dirty="0" sz="1000" spc="-5">
                <a:latin typeface="SimSun"/>
                <a:cs typeface="SimSun"/>
              </a:rPr>
              <a:t>公民</a:t>
            </a:r>
            <a:r>
              <a:rPr dirty="0" sz="1000">
                <a:latin typeface="SimSun"/>
                <a:cs typeface="SimSun"/>
              </a:rPr>
              <a:t>在</a:t>
            </a:r>
            <a:r>
              <a:rPr dirty="0" sz="1000" spc="-5">
                <a:latin typeface="SimSun"/>
                <a:cs typeface="SimSun"/>
              </a:rPr>
              <a:t>線加</a:t>
            </a:r>
            <a:r>
              <a:rPr dirty="0" sz="1000">
                <a:latin typeface="SimSun"/>
                <a:cs typeface="SimSun"/>
              </a:rPr>
              <a:t>拿大簽證，美國在線 加拿大簽證，美國人在線加拿大簽證。</a:t>
            </a:r>
            <a:r>
              <a:rPr dirty="0" sz="1000" spc="35">
                <a:latin typeface="SimSun"/>
                <a:cs typeface="SimSun"/>
              </a:rPr>
              <a:t> </a:t>
            </a:r>
            <a:r>
              <a:rPr dirty="0" sz="1000">
                <a:latin typeface="SimSun"/>
                <a:cs typeface="SimSun"/>
              </a:rPr>
              <a:t>在線加拿大緊急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緊</a:t>
            </a:r>
            <a:r>
              <a:rPr dirty="0" baseline="-63888" sz="1500">
                <a:latin typeface="SimSun"/>
                <a:cs typeface="SimSun"/>
              </a:rPr>
              <a:t>英</a:t>
            </a:r>
            <a:r>
              <a:rPr dirty="0" sz="1000" spc="-1000">
                <a:latin typeface="SimSun"/>
                <a:cs typeface="SimSun"/>
              </a:rPr>
              <a:t>急</a:t>
            </a:r>
            <a:r>
              <a:rPr dirty="0" baseline="-63888" sz="1500">
                <a:latin typeface="SimSun"/>
                <a:cs typeface="SimSun"/>
              </a:rPr>
              <a:t>國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公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民</a:t>
            </a:r>
            <a:r>
              <a:rPr dirty="0" sz="1000" spc="-1000">
                <a:latin typeface="SimSun"/>
                <a:cs typeface="SimSun"/>
              </a:rPr>
              <a:t>。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baseline="-63888" sz="1500" spc="-607">
                <a:latin typeface="SimSun"/>
                <a:cs typeface="SimSun"/>
              </a:rPr>
              <a:t>拿</a:t>
            </a:r>
            <a:r>
              <a:rPr dirty="0" sz="1000" spc="-600">
                <a:latin typeface="SimSun"/>
                <a:cs typeface="SimSun"/>
              </a:rPr>
              <a:t>美</a:t>
            </a:r>
            <a:r>
              <a:rPr dirty="0" baseline="-63888" sz="1500" spc="-607">
                <a:latin typeface="SimSun"/>
                <a:cs typeface="SimSun"/>
              </a:rPr>
              <a:t>大</a:t>
            </a:r>
            <a:r>
              <a:rPr dirty="0" sz="1000" spc="-600">
                <a:latin typeface="SimSun"/>
                <a:cs typeface="SimSun"/>
              </a:rPr>
              <a:t>國</a:t>
            </a:r>
            <a:r>
              <a:rPr dirty="0" baseline="-63888" sz="1500" spc="-607">
                <a:latin typeface="SimSun"/>
                <a:cs typeface="SimSun"/>
              </a:rPr>
              <a:t>簽</a:t>
            </a:r>
            <a:r>
              <a:rPr dirty="0" sz="1000" spc="-600">
                <a:latin typeface="SimSun"/>
                <a:cs typeface="SimSun"/>
              </a:rPr>
              <a:t>公</a:t>
            </a:r>
            <a:r>
              <a:rPr dirty="0" baseline="-63888" sz="1500" spc="-607">
                <a:latin typeface="SimSun"/>
                <a:cs typeface="SimSun"/>
              </a:rPr>
              <a:t>證</a:t>
            </a:r>
            <a:r>
              <a:rPr dirty="0" sz="1000" spc="-600">
                <a:latin typeface="SimSun"/>
                <a:cs typeface="SimSun"/>
              </a:rPr>
              <a:t>民</a:t>
            </a:r>
            <a:r>
              <a:rPr dirty="0" baseline="-63888" sz="1500" spc="-607">
                <a:latin typeface="SimSun"/>
                <a:cs typeface="SimSun"/>
              </a:rPr>
              <a:t>。</a:t>
            </a:r>
            <a:r>
              <a:rPr dirty="0" sz="10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日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本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公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民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公 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韓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國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公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民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新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西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蘭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公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台</a:t>
            </a:r>
            <a:r>
              <a:rPr dirty="0" sz="1000" spc="-1000">
                <a:latin typeface="SimSun"/>
                <a:cs typeface="SimSun"/>
              </a:rPr>
              <a:t>加</a:t>
            </a:r>
            <a:r>
              <a:rPr dirty="0" baseline="-63888" sz="1500">
                <a:latin typeface="SimSun"/>
                <a:cs typeface="SimSun"/>
              </a:rPr>
              <a:t>灣</a:t>
            </a:r>
            <a:r>
              <a:rPr dirty="0" sz="1000" spc="-1000">
                <a:latin typeface="SimSun"/>
                <a:cs typeface="SimSun"/>
              </a:rPr>
              <a:t>拿</a:t>
            </a:r>
            <a:r>
              <a:rPr dirty="0" baseline="-63888" sz="1500">
                <a:latin typeface="SimSun"/>
                <a:cs typeface="SimSun"/>
              </a:rPr>
              <a:t>公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民</a:t>
            </a:r>
            <a:r>
              <a:rPr dirty="0" sz="1000" spc="-1000">
                <a:latin typeface="SimSun"/>
                <a:cs typeface="SimSun"/>
              </a:rPr>
              <a:t>簽</a:t>
            </a:r>
            <a:r>
              <a:rPr dirty="0" baseline="-63888" sz="1500">
                <a:latin typeface="SimSun"/>
                <a:cs typeface="SimSun"/>
              </a:rPr>
              <a:t>加</a:t>
            </a:r>
            <a:r>
              <a:rPr dirty="0" sz="1000" spc="-1000">
                <a:latin typeface="SimSun"/>
                <a:cs typeface="SimSun"/>
              </a:rPr>
              <a:t>證</a:t>
            </a:r>
            <a:r>
              <a:rPr dirty="0" baseline="-63888" sz="1500">
                <a:latin typeface="SimSun"/>
                <a:cs typeface="SimSun"/>
              </a:rPr>
              <a:t>拿</a:t>
            </a:r>
            <a:r>
              <a:rPr dirty="0" sz="1000" spc="-1000">
                <a:latin typeface="SimSun"/>
                <a:cs typeface="SimSun"/>
              </a:rPr>
              <a:t>，</a:t>
            </a:r>
            <a:r>
              <a:rPr dirty="0" baseline="-63888" sz="1500">
                <a:latin typeface="SimSun"/>
                <a:cs typeface="SimSun"/>
              </a:rPr>
              <a:t>大</a:t>
            </a:r>
            <a:r>
              <a:rPr dirty="0" sz="1000" spc="-1000">
                <a:latin typeface="SimSun"/>
                <a:cs typeface="SimSun"/>
              </a:rPr>
              <a:t>澳</a:t>
            </a:r>
            <a:r>
              <a:rPr dirty="0" baseline="-63888" sz="1500">
                <a:latin typeface="SimSun"/>
                <a:cs typeface="SimSun"/>
              </a:rPr>
              <a:t>簽</a:t>
            </a:r>
            <a:r>
              <a:rPr dirty="0" sz="1000" spc="-1000">
                <a:latin typeface="SimSun"/>
                <a:cs typeface="SimSun"/>
              </a:rPr>
              <a:t>大</a:t>
            </a:r>
            <a:r>
              <a:rPr dirty="0" baseline="-63888" sz="1500">
                <a:latin typeface="SimSun"/>
                <a:cs typeface="SimSun"/>
              </a:rPr>
              <a:t>證</a:t>
            </a:r>
            <a:r>
              <a:rPr dirty="0" sz="1000" spc="-1000">
                <a:latin typeface="SimSun"/>
                <a:cs typeface="SimSun"/>
              </a:rPr>
              <a:t>利</a:t>
            </a:r>
            <a:r>
              <a:rPr dirty="0" baseline="-63888" sz="1500">
                <a:latin typeface="SimSun"/>
                <a:cs typeface="SimSun"/>
              </a:rPr>
              <a:t>，</a:t>
            </a:r>
            <a:r>
              <a:rPr dirty="0" sz="1000" spc="-1000">
                <a:latin typeface="SimSun"/>
                <a:cs typeface="SimSun"/>
              </a:rPr>
              <a:t>亞</a:t>
            </a:r>
            <a:r>
              <a:rPr dirty="0" baseline="-63888" sz="1500">
                <a:latin typeface="SimSun"/>
                <a:cs typeface="SimSun"/>
              </a:rPr>
              <a:t>丹</a:t>
            </a:r>
            <a:r>
              <a:rPr dirty="0" sz="1000" spc="-1000">
                <a:latin typeface="SimSun"/>
                <a:cs typeface="SimSun"/>
              </a:rPr>
              <a:t>公</a:t>
            </a:r>
            <a:r>
              <a:rPr dirty="0" baseline="-63888" sz="1500">
                <a:latin typeface="SimSun"/>
                <a:cs typeface="SimSun"/>
              </a:rPr>
              <a:t>麥</a:t>
            </a:r>
            <a:r>
              <a:rPr dirty="0" sz="1000" spc="-1000">
                <a:latin typeface="SimSun"/>
                <a:cs typeface="SimSun"/>
              </a:rPr>
              <a:t>民</a:t>
            </a:r>
            <a:r>
              <a:rPr dirty="0" baseline="-63888" sz="1500">
                <a:latin typeface="SimSun"/>
                <a:cs typeface="SimSun"/>
              </a:rPr>
              <a:t>公</a:t>
            </a:r>
            <a:endParaRPr baseline="-63888" sz="1500">
              <a:latin typeface="SimSun"/>
              <a:cs typeface="SimSun"/>
            </a:endParaRPr>
          </a:p>
          <a:p>
            <a:pPr marL="127000" marR="94615">
              <a:lnSpc>
                <a:spcPct val="94600"/>
              </a:lnSpc>
              <a:spcBef>
                <a:spcPts val="1135"/>
              </a:spcBef>
              <a:tabLst>
                <a:tab pos="735965" algn="l"/>
                <a:tab pos="812165" algn="l"/>
                <a:tab pos="1650364" algn="l"/>
                <a:tab pos="5231130" algn="l"/>
                <a:tab pos="5307330" algn="l"/>
                <a:tab pos="5459730" algn="l"/>
                <a:tab pos="5612130" algn="l"/>
              </a:tabLst>
            </a:pPr>
            <a:r>
              <a:rPr dirty="0" sz="1000">
                <a:latin typeface="SimSun"/>
                <a:cs typeface="SimSun"/>
              </a:rPr>
              <a:t>民加拿大簽證，德國公民加拿大簽證，荷蘭公民加拿大簽證。</a:t>
            </a:r>
            <a:r>
              <a:rPr dirty="0" sz="1000" spc="90">
                <a:latin typeface="SimSun"/>
                <a:cs typeface="SimSun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visa,Online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		Online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3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	application, Online Canada visa application, Online Canada visa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application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	application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	visa,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medical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tourist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	visa, 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online,Online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to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		for Canada,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business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	Online </a:t>
            </a:r>
            <a:r>
              <a:rPr dirty="0" sz="1000" spc="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tourist visa, Online Canada medical visa, Online Canada visa application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centre, Online Canada visa for us citizens, Online Canada visa from usa, Online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	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americans.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Online Urgent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visa, Canada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emergency.</a:t>
            </a:r>
            <a:endParaRPr sz="1000">
              <a:latin typeface="Courier New"/>
              <a:cs typeface="Courier New"/>
            </a:endParaRPr>
          </a:p>
          <a:p>
            <a:pPr marL="127000" marR="94615">
              <a:lnSpc>
                <a:spcPct val="94600"/>
              </a:lnSpc>
              <a:spcBef>
                <a:spcPts val="5"/>
              </a:spcBef>
              <a:tabLst>
                <a:tab pos="1421765" algn="l"/>
                <a:tab pos="2640965" algn="l"/>
                <a:tab pos="3631565" algn="l"/>
                <a:tab pos="4926330" algn="l"/>
              </a:tabLst>
            </a:pP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us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	Canada visa for new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zealand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australian	citizens,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 spc="4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uk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citizens.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japan	citizens, Canada visa for korea citizens, Canada 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visa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</a:t>
            </a:r>
            <a:r>
              <a:rPr dirty="0" sz="100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taiwan	citizens, Canada visa for denmark citizens, Canada visa for german </a:t>
            </a:r>
            <a:r>
              <a:rPr dirty="0" sz="1000" spc="-585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citizens,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Canada visa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5">
                <a:latin typeface="Courier New"/>
                <a:cs typeface="Courier New"/>
              </a:rPr>
              <a:t>for netherlands citizens.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2023-04-01T06:02:17Z</dcterms:created>
  <dcterms:modified xsi:type="dcterms:W3CDTF">2023-04-01T06:02:17Z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2023-04-01T00:00:00Z</vt:filetime>
  </property>
  <property fmtid="{D5CDD505-2E9C-101B-9397-08002B2CF9AE}" pid="3" name="Creator">
    <vt:lpwstr>Writer</vt:lpwstr>
  </property>
  <property fmtid="{D5CDD505-2E9C-101B-9397-08002B2CF9AE}" pid="4" name="LastSaved">
    <vt:filetime>2023-04-01T00:00:00Z</vt:filetime>
  </property>
</Properties>
</file>