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style>
          <a:lnRef idx="0">
            <a:schemeClr val="accent6"/>
          </a:lnRef>
          <a:fillRef idx="3">
            <a:schemeClr val="accent6"/>
          </a:fillRef>
          <a:effectRef idx="3">
            <a:schemeClr val="accent6"/>
          </a:effectRef>
          <a:fontRef idx="minor">
            <a:schemeClr val="lt1"/>
          </a:fontRef>
        </p:style>
        <p:txBody>
          <a:bodyPr>
            <a:normAutofit/>
          </a:bodyPr>
          <a:lstStyle/>
          <a:p>
            <a:r>
              <a:rPr lang="en-US" sz="2400" b="1" dirty="0" smtClean="0"/>
              <a:t>Video Production Services Atlanta can Only Meet Your </a:t>
            </a:r>
            <a:r>
              <a:rPr lang="en-US" sz="2400" b="1" dirty="0" smtClean="0"/>
              <a:t>Needs</a:t>
            </a:r>
            <a:endParaRPr lang="en-US" sz="2400" b="1" dirty="0"/>
          </a:p>
        </p:txBody>
      </p:sp>
      <p:pic>
        <p:nvPicPr>
          <p:cNvPr id="6" name="Content Placeholder 5" descr="_DSC1194.JPG"/>
          <p:cNvPicPr>
            <a:picLocks noGrp="1" noChangeAspect="1"/>
          </p:cNvPicPr>
          <p:nvPr>
            <p:ph idx="1"/>
          </p:nvPr>
        </p:nvPicPr>
        <p:blipFill>
          <a:blip r:embed="rId2" cstate="print"/>
          <a:stretch>
            <a:fillRect/>
          </a:stretch>
        </p:blipFill>
        <p:spPr>
          <a:xfrm>
            <a:off x="304800" y="1447800"/>
            <a:ext cx="3918857" cy="2205010"/>
          </a:xfrm>
          <a:prstGeom prst="rect">
            <a:avLst/>
          </a:prstGeom>
          <a:ln w="228600" cap="sq" cmpd="thickThin">
            <a:solidFill>
              <a:srgbClr val="000000"/>
            </a:solidFill>
            <a:prstDash val="solid"/>
            <a:miter lim="800000"/>
          </a:ln>
          <a:effectLst>
            <a:innerShdw blurRad="76200">
              <a:srgbClr val="000000"/>
            </a:innerShdw>
          </a:effectLst>
        </p:spPr>
      </p:pic>
      <p:pic>
        <p:nvPicPr>
          <p:cNvPr id="7" name="Picture 6" descr="1487289159506.png"/>
          <p:cNvPicPr>
            <a:picLocks noChangeAspect="1"/>
          </p:cNvPicPr>
          <p:nvPr/>
        </p:nvPicPr>
        <p:blipFill>
          <a:blip r:embed="rId3"/>
          <a:stretch>
            <a:fillRect/>
          </a:stretch>
        </p:blipFill>
        <p:spPr>
          <a:xfrm>
            <a:off x="4724400" y="1447801"/>
            <a:ext cx="4114800" cy="2209799"/>
          </a:xfrm>
          <a:prstGeom prst="rect">
            <a:avLst/>
          </a:prstGeom>
          <a:ln w="228600" cap="sq" cmpd="thickThin">
            <a:solidFill>
              <a:srgbClr val="000000"/>
            </a:solidFill>
            <a:prstDash val="solid"/>
            <a:miter lim="800000"/>
          </a:ln>
          <a:effectLst>
            <a:innerShdw blurRad="76200">
              <a:srgbClr val="000000"/>
            </a:innerShdw>
          </a:effectLst>
        </p:spPr>
      </p:pic>
      <p:pic>
        <p:nvPicPr>
          <p:cNvPr id="8" name="Picture 7" descr="1492455605906.jpg"/>
          <p:cNvPicPr>
            <a:picLocks noChangeAspect="1"/>
          </p:cNvPicPr>
          <p:nvPr/>
        </p:nvPicPr>
        <p:blipFill>
          <a:blip r:embed="rId4"/>
          <a:stretch>
            <a:fillRect/>
          </a:stretch>
        </p:blipFill>
        <p:spPr>
          <a:xfrm>
            <a:off x="-304800" y="3810000"/>
            <a:ext cx="8986838" cy="25908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43000"/>
            <a:ext cx="9144000" cy="5715000"/>
          </a:xfrm>
        </p:spPr>
        <p:style>
          <a:lnRef idx="3">
            <a:schemeClr val="lt1"/>
          </a:lnRef>
          <a:fillRef idx="1">
            <a:schemeClr val="accent4"/>
          </a:fillRef>
          <a:effectRef idx="1">
            <a:schemeClr val="accent4"/>
          </a:effectRef>
          <a:fontRef idx="minor">
            <a:schemeClr val="lt1"/>
          </a:fontRef>
        </p:style>
        <p:txBody>
          <a:bodyPr/>
          <a:lstStyle/>
          <a:p>
            <a:pPr algn="just">
              <a:buNone/>
            </a:pPr>
            <a:r>
              <a:rPr lang="en-US" dirty="0" smtClean="0"/>
              <a:t>   </a:t>
            </a:r>
          </a:p>
          <a:p>
            <a:pPr algn="just">
              <a:buNone/>
            </a:pPr>
            <a:r>
              <a:rPr lang="en-US" dirty="0" smtClean="0"/>
              <a:t>   </a:t>
            </a:r>
            <a:r>
              <a:rPr lang="en-US" b="1" dirty="0" smtClean="0"/>
              <a:t>We </a:t>
            </a:r>
            <a:r>
              <a:rPr lang="en-US" b="1" dirty="0" smtClean="0"/>
              <a:t>offer the most professional and high quality video production services Atlanta. Such services comprise of multi-camera broadcast event, single camera location shoot, broadcast editing and graphics, web streaming and studio or green screen recordings.</a:t>
            </a:r>
            <a:endParaRPr lang="en-US" b="1" dirty="0" smtClean="0"/>
          </a:p>
          <a:p>
            <a:pPr algn="just">
              <a:buNone/>
            </a:pPr>
            <a:endParaRPr lang="en-US" dirty="0"/>
          </a:p>
        </p:txBody>
      </p:sp>
      <p:sp>
        <p:nvSpPr>
          <p:cNvPr id="4" name="Title 1"/>
          <p:cNvSpPr>
            <a:spLocks noGrp="1"/>
          </p:cNvSpPr>
          <p:nvPr>
            <p:ph type="title"/>
          </p:nvPr>
        </p:nvSpPr>
        <p:spPr>
          <a:xfrm>
            <a:off x="0" y="0"/>
            <a:ext cx="9144000" cy="1143000"/>
          </a:xfrm>
        </p:spPr>
        <p:style>
          <a:lnRef idx="0">
            <a:schemeClr val="accent6"/>
          </a:lnRef>
          <a:fillRef idx="3">
            <a:schemeClr val="accent6"/>
          </a:fillRef>
          <a:effectRef idx="3">
            <a:schemeClr val="accent6"/>
          </a:effectRef>
          <a:fontRef idx="minor">
            <a:schemeClr val="lt1"/>
          </a:fontRef>
        </p:style>
        <p:txBody>
          <a:bodyPr>
            <a:normAutofit/>
          </a:bodyPr>
          <a:lstStyle/>
          <a:p>
            <a:r>
              <a:rPr lang="en-US" b="1" dirty="0" smtClean="0"/>
              <a:t>Video Production Services Atlanta</a:t>
            </a:r>
            <a:endParaRPr 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style>
          <a:lnRef idx="0">
            <a:schemeClr val="accent6"/>
          </a:lnRef>
          <a:fillRef idx="3">
            <a:schemeClr val="accent6"/>
          </a:fillRef>
          <a:effectRef idx="3">
            <a:schemeClr val="accent6"/>
          </a:effectRef>
          <a:fontRef idx="minor">
            <a:schemeClr val="lt1"/>
          </a:fontRef>
        </p:style>
        <p:txBody>
          <a:bodyPr>
            <a:normAutofit/>
          </a:bodyPr>
          <a:lstStyle/>
          <a:p>
            <a:r>
              <a:rPr lang="en-US" sz="6000" b="1" dirty="0" smtClean="0"/>
              <a:t>Video Editing Atlanta</a:t>
            </a:r>
            <a:endParaRPr lang="en-US" sz="6000" b="1" dirty="0"/>
          </a:p>
        </p:txBody>
      </p:sp>
      <p:pic>
        <p:nvPicPr>
          <p:cNvPr id="6" name="Content Placeholder 5" descr="OnSet3.png"/>
          <p:cNvPicPr>
            <a:picLocks noGrp="1" noChangeAspect="1"/>
          </p:cNvPicPr>
          <p:nvPr>
            <p:ph idx="1"/>
          </p:nvPr>
        </p:nvPicPr>
        <p:blipFill>
          <a:blip r:embed="rId2"/>
          <a:stretch>
            <a:fillRect/>
          </a:stretch>
        </p:blipFill>
        <p:spPr>
          <a:xfrm>
            <a:off x="381000" y="1546528"/>
            <a:ext cx="8458200" cy="4854271"/>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19200"/>
            <a:ext cx="9144000" cy="5638800"/>
          </a:xfrm>
        </p:spPr>
        <p:style>
          <a:lnRef idx="3">
            <a:schemeClr val="lt1"/>
          </a:lnRef>
          <a:fillRef idx="1">
            <a:schemeClr val="accent4"/>
          </a:fillRef>
          <a:effectRef idx="1">
            <a:schemeClr val="accent4"/>
          </a:effectRef>
          <a:fontRef idx="minor">
            <a:schemeClr val="lt1"/>
          </a:fontRef>
        </p:style>
        <p:txBody>
          <a:bodyPr/>
          <a:lstStyle/>
          <a:p>
            <a:pPr algn="just">
              <a:buNone/>
            </a:pPr>
            <a:r>
              <a:rPr lang="en-US" b="1" dirty="0" smtClean="0"/>
              <a:t>    </a:t>
            </a:r>
          </a:p>
          <a:p>
            <a:pPr algn="just">
              <a:buNone/>
            </a:pPr>
            <a:r>
              <a:rPr lang="en-US" b="1" dirty="0" smtClean="0"/>
              <a:t>   </a:t>
            </a:r>
            <a:r>
              <a:rPr lang="en-US" b="1" dirty="0" smtClean="0"/>
              <a:t>While searching for the most professional video editing companies, the name Atlanta Video will appear at the top. Our video editors are just great at what they do. We love to work with the clients so that their specific needs can be met properly.</a:t>
            </a:r>
            <a:endParaRPr lang="en-US" b="1" dirty="0"/>
          </a:p>
        </p:txBody>
      </p:sp>
      <p:sp>
        <p:nvSpPr>
          <p:cNvPr id="4" name="Title 1"/>
          <p:cNvSpPr>
            <a:spLocks noGrp="1"/>
          </p:cNvSpPr>
          <p:nvPr>
            <p:ph type="title"/>
          </p:nvPr>
        </p:nvSpPr>
        <p:spPr>
          <a:xfrm>
            <a:off x="0" y="0"/>
            <a:ext cx="9144000" cy="1219200"/>
          </a:xfrm>
        </p:spPr>
        <p:style>
          <a:lnRef idx="0">
            <a:schemeClr val="accent6"/>
          </a:lnRef>
          <a:fillRef idx="3">
            <a:schemeClr val="accent6"/>
          </a:fillRef>
          <a:effectRef idx="3">
            <a:schemeClr val="accent6"/>
          </a:effectRef>
          <a:fontRef idx="minor">
            <a:schemeClr val="lt1"/>
          </a:fontRef>
        </p:style>
        <p:txBody>
          <a:bodyPr>
            <a:normAutofit/>
          </a:bodyPr>
          <a:lstStyle/>
          <a:p>
            <a:r>
              <a:rPr lang="en-US" sz="6000" b="1" dirty="0" smtClean="0"/>
              <a:t>Video Editing Atlanta</a:t>
            </a:r>
            <a:endParaRPr lang="en-US" sz="60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0"/>
          </a:xfrm>
        </p:spPr>
        <p:style>
          <a:lnRef idx="1">
            <a:schemeClr val="accent6"/>
          </a:lnRef>
          <a:fillRef idx="2">
            <a:schemeClr val="accent6"/>
          </a:fillRef>
          <a:effectRef idx="1">
            <a:schemeClr val="accent6"/>
          </a:effectRef>
          <a:fontRef idx="minor">
            <a:schemeClr val="dk1"/>
          </a:fontRef>
        </p:style>
        <p:txBody>
          <a:bodyPr>
            <a:normAutofit/>
          </a:bodyPr>
          <a:lstStyle/>
          <a:p>
            <a:r>
              <a:rPr lang="en-US" b="1" dirty="0" smtClean="0">
                <a:solidFill>
                  <a:srgbClr val="FF0000"/>
                </a:solidFill>
              </a:rPr>
              <a:t>CONTACT US</a:t>
            </a:r>
            <a:r>
              <a:rPr lang="en-US" b="1" dirty="0" smtClean="0"/>
              <a:t/>
            </a:r>
            <a:br>
              <a:rPr lang="en-US" b="1" dirty="0" smtClean="0"/>
            </a:br>
            <a:r>
              <a:rPr lang="en-US" b="1" dirty="0" smtClean="0"/>
              <a:t/>
            </a:r>
            <a:br>
              <a:rPr lang="en-US" b="1" dirty="0" smtClean="0"/>
            </a:br>
            <a:r>
              <a:rPr lang="en-US" sz="2800" b="1" dirty="0" smtClean="0">
                <a:solidFill>
                  <a:srgbClr val="7030A0"/>
                </a:solidFill>
              </a:rPr>
              <a:t>Contact Name: -</a:t>
            </a:r>
            <a:r>
              <a:rPr lang="en-US" sz="2800" b="1" dirty="0" err="1" smtClean="0">
                <a:solidFill>
                  <a:srgbClr val="7030A0"/>
                </a:solidFill>
              </a:rPr>
              <a:t>william</a:t>
            </a:r>
            <a:r>
              <a:rPr lang="en-US" sz="2800" b="1" dirty="0" smtClean="0">
                <a:solidFill>
                  <a:srgbClr val="7030A0"/>
                </a:solidFill>
              </a:rPr>
              <a:t> brown</a:t>
            </a:r>
            <a:r>
              <a:rPr lang="en-US" sz="2800" dirty="0" smtClean="0">
                <a:solidFill>
                  <a:srgbClr val="7030A0"/>
                </a:solidFill>
              </a:rPr>
              <a:t/>
            </a:r>
            <a:br>
              <a:rPr lang="en-US" sz="2800" dirty="0" smtClean="0">
                <a:solidFill>
                  <a:srgbClr val="7030A0"/>
                </a:solidFill>
              </a:rPr>
            </a:br>
            <a:r>
              <a:rPr lang="en-US" sz="2800" b="1" dirty="0" smtClean="0">
                <a:solidFill>
                  <a:srgbClr val="7030A0"/>
                </a:solidFill>
              </a:rPr>
              <a:t>Address: -368 </a:t>
            </a:r>
            <a:r>
              <a:rPr lang="en-US" sz="2800" b="1" dirty="0" err="1" smtClean="0">
                <a:solidFill>
                  <a:srgbClr val="7030A0"/>
                </a:solidFill>
              </a:rPr>
              <a:t>morelandave</a:t>
            </a:r>
            <a:r>
              <a:rPr lang="en-US" sz="2800" b="1" dirty="0" smtClean="0">
                <a:solidFill>
                  <a:srgbClr val="7030A0"/>
                </a:solidFill>
              </a:rPr>
              <a:t> ne</a:t>
            </a:r>
            <a:r>
              <a:rPr lang="en-US" sz="2800" dirty="0" smtClean="0">
                <a:solidFill>
                  <a:srgbClr val="7030A0"/>
                </a:solidFill>
              </a:rPr>
              <a:t/>
            </a:r>
            <a:br>
              <a:rPr lang="en-US" sz="2800" dirty="0" smtClean="0">
                <a:solidFill>
                  <a:srgbClr val="7030A0"/>
                </a:solidFill>
              </a:rPr>
            </a:br>
            <a:r>
              <a:rPr lang="en-US" sz="2800" b="1" dirty="0" smtClean="0">
                <a:solidFill>
                  <a:srgbClr val="7030A0"/>
                </a:solidFill>
              </a:rPr>
              <a:t>State: -</a:t>
            </a:r>
            <a:r>
              <a:rPr lang="en-US" sz="2800" b="1" dirty="0" err="1" smtClean="0">
                <a:solidFill>
                  <a:srgbClr val="7030A0"/>
                </a:solidFill>
              </a:rPr>
              <a:t>georgia</a:t>
            </a:r>
            <a:r>
              <a:rPr lang="en-US" sz="2800" dirty="0" smtClean="0">
                <a:solidFill>
                  <a:srgbClr val="7030A0"/>
                </a:solidFill>
              </a:rPr>
              <a:t/>
            </a:r>
            <a:br>
              <a:rPr lang="en-US" sz="2800" dirty="0" smtClean="0">
                <a:solidFill>
                  <a:srgbClr val="7030A0"/>
                </a:solidFill>
              </a:rPr>
            </a:br>
            <a:r>
              <a:rPr lang="en-US" sz="2800" b="1" dirty="0" smtClean="0">
                <a:solidFill>
                  <a:srgbClr val="7030A0"/>
                </a:solidFill>
              </a:rPr>
              <a:t>City:-</a:t>
            </a:r>
            <a:r>
              <a:rPr lang="en-US" sz="2800" b="1" dirty="0" err="1" smtClean="0">
                <a:solidFill>
                  <a:srgbClr val="7030A0"/>
                </a:solidFill>
              </a:rPr>
              <a:t>atlanta</a:t>
            </a:r>
            <a:r>
              <a:rPr lang="en-US" sz="2800" dirty="0" smtClean="0">
                <a:solidFill>
                  <a:srgbClr val="7030A0"/>
                </a:solidFill>
              </a:rPr>
              <a:t/>
            </a:r>
            <a:br>
              <a:rPr lang="en-US" sz="2800" dirty="0" smtClean="0">
                <a:solidFill>
                  <a:srgbClr val="7030A0"/>
                </a:solidFill>
              </a:rPr>
            </a:br>
            <a:r>
              <a:rPr lang="en-US" sz="2800" b="1" dirty="0" smtClean="0">
                <a:solidFill>
                  <a:srgbClr val="7030A0"/>
                </a:solidFill>
              </a:rPr>
              <a:t>Country: -USA</a:t>
            </a:r>
            <a:r>
              <a:rPr lang="en-US" sz="2800" dirty="0" smtClean="0">
                <a:solidFill>
                  <a:srgbClr val="7030A0"/>
                </a:solidFill>
              </a:rPr>
              <a:t/>
            </a:r>
            <a:br>
              <a:rPr lang="en-US" sz="2800" dirty="0" smtClean="0">
                <a:solidFill>
                  <a:srgbClr val="7030A0"/>
                </a:solidFill>
              </a:rPr>
            </a:br>
            <a:r>
              <a:rPr lang="en-US" sz="2800" b="1" dirty="0" smtClean="0">
                <a:solidFill>
                  <a:srgbClr val="7030A0"/>
                </a:solidFill>
              </a:rPr>
              <a:t>Zip Code: -30307</a:t>
            </a:r>
            <a:r>
              <a:rPr lang="en-US" sz="2800" dirty="0" smtClean="0">
                <a:solidFill>
                  <a:srgbClr val="7030A0"/>
                </a:solidFill>
              </a:rPr>
              <a:t/>
            </a:r>
            <a:br>
              <a:rPr lang="en-US" sz="2800" dirty="0" smtClean="0">
                <a:solidFill>
                  <a:srgbClr val="7030A0"/>
                </a:solidFill>
              </a:rPr>
            </a:br>
            <a:r>
              <a:rPr lang="en-US" sz="2800" b="1" dirty="0" smtClean="0">
                <a:solidFill>
                  <a:srgbClr val="7030A0"/>
                </a:solidFill>
              </a:rPr>
              <a:t>Contact email id: wbrow02@gmail.com</a:t>
            </a:r>
            <a:r>
              <a:rPr lang="en-US" sz="2800" dirty="0" smtClean="0">
                <a:solidFill>
                  <a:srgbClr val="7030A0"/>
                </a:solidFill>
              </a:rPr>
              <a:t/>
            </a:r>
            <a:br>
              <a:rPr lang="en-US" sz="2800" dirty="0" smtClean="0">
                <a:solidFill>
                  <a:srgbClr val="7030A0"/>
                </a:solidFill>
              </a:rPr>
            </a:br>
            <a:r>
              <a:rPr lang="en-US" sz="2800" b="1" dirty="0" smtClean="0">
                <a:solidFill>
                  <a:srgbClr val="7030A0"/>
                </a:solidFill>
              </a:rPr>
              <a:t>Phone No. : -404  523 9660</a:t>
            </a:r>
            <a:r>
              <a:rPr lang="en-US" sz="2800" dirty="0" smtClean="0">
                <a:solidFill>
                  <a:srgbClr val="7030A0"/>
                </a:solidFill>
              </a:rPr>
              <a:t/>
            </a:r>
            <a:br>
              <a:rPr lang="en-US" sz="2800" dirty="0" smtClean="0">
                <a:solidFill>
                  <a:srgbClr val="7030A0"/>
                </a:solidFill>
              </a:rPr>
            </a:br>
            <a:r>
              <a:rPr lang="en-US" sz="2800" b="1" dirty="0" smtClean="0">
                <a:solidFill>
                  <a:srgbClr val="7030A0"/>
                </a:solidFill>
              </a:rPr>
              <a:t>Fax:  None. -</a:t>
            </a:r>
            <a:r>
              <a:rPr lang="en-US" sz="2800" dirty="0" smtClean="0">
                <a:solidFill>
                  <a:srgbClr val="7030A0"/>
                </a:solidFill>
              </a:rPr>
              <a:t/>
            </a:r>
            <a:br>
              <a:rPr lang="en-US" sz="2800" dirty="0" smtClean="0">
                <a:solidFill>
                  <a:srgbClr val="7030A0"/>
                </a:solidFill>
              </a:rPr>
            </a:br>
            <a:r>
              <a:rPr lang="en-US" sz="2800" b="1" dirty="0" smtClean="0">
                <a:solidFill>
                  <a:srgbClr val="7030A0"/>
                </a:solidFill>
              </a:rPr>
              <a:t>Website: </a:t>
            </a:r>
            <a:r>
              <a:rPr lang="en-US" sz="2800" dirty="0" smtClean="0">
                <a:solidFill>
                  <a:srgbClr val="7030A0"/>
                </a:solidFill>
              </a:rPr>
              <a:t>-</a:t>
            </a:r>
            <a:r>
              <a:rPr lang="en-US" sz="2800" b="1" dirty="0" smtClean="0">
                <a:solidFill>
                  <a:srgbClr val="7030A0"/>
                </a:solidFill>
              </a:rPr>
              <a:t>https://atlantavideo.com/</a:t>
            </a:r>
            <a:r>
              <a:rPr lang="en-US" sz="3100" dirty="0" smtClean="0">
                <a:solidFill>
                  <a:srgbClr val="7030A0"/>
                </a:solidFill>
              </a:rPr>
              <a:t/>
            </a:r>
            <a:br>
              <a:rPr lang="en-US" sz="3100" dirty="0" smtClean="0">
                <a:solidFill>
                  <a:srgbClr val="7030A0"/>
                </a:solidFill>
              </a:rPr>
            </a:br>
            <a:endParaRPr lang="en-US" sz="3100" b="1" dirty="0">
              <a:solidFill>
                <a:srgbClr val="7030A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113</Words>
  <Application>Microsoft Office PowerPoint</Application>
  <PresentationFormat>On-screen Show (4:3)</PresentationFormat>
  <Paragraphs>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Video Production Services Atlanta can Only Meet Your Needs</vt:lpstr>
      <vt:lpstr>Video Production Services Atlanta</vt:lpstr>
      <vt:lpstr>Video Editing Atlanta</vt:lpstr>
      <vt:lpstr>Video Editing Atlanta</vt:lpstr>
      <vt:lpstr>CONTACT US  Contact Name: -william brown Address: -368 morelandave ne State: -georgia City:-atlanta Country: -USA Zip Code: -30307 Contact email id: wbrow02@gmail.com Phone No. : -404  523 9660 Fax:  None. - Website: -https://atlantavideo.com/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Videography Atlanta</dc:title>
  <dc:creator>PC-1</dc:creator>
  <cp:lastModifiedBy>Algopage</cp:lastModifiedBy>
  <cp:revision>3</cp:revision>
  <dcterms:created xsi:type="dcterms:W3CDTF">2006-08-16T00:00:00Z</dcterms:created>
  <dcterms:modified xsi:type="dcterms:W3CDTF">2017-09-21T12:39:18Z</dcterms:modified>
</cp:coreProperties>
</file>